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21"/>
  </p:notesMasterIdLst>
  <p:handoutMasterIdLst>
    <p:handoutMasterId r:id="rId22"/>
  </p:handoutMasterIdLst>
  <p:sldIdLst>
    <p:sldId id="256" r:id="rId5"/>
    <p:sldId id="262" r:id="rId6"/>
    <p:sldId id="266" r:id="rId7"/>
    <p:sldId id="267" r:id="rId8"/>
    <p:sldId id="268" r:id="rId9"/>
    <p:sldId id="269" r:id="rId10"/>
    <p:sldId id="270" r:id="rId11"/>
    <p:sldId id="271" r:id="rId12"/>
    <p:sldId id="272" r:id="rId13"/>
    <p:sldId id="273" r:id="rId14"/>
    <p:sldId id="274" r:id="rId15"/>
    <p:sldId id="275" r:id="rId16"/>
    <p:sldId id="264" r:id="rId17"/>
    <p:sldId id="276" r:id="rId18"/>
    <p:sldId id="277" r:id="rId19"/>
    <p:sldId id="265" r:id="rId20"/>
  </p:sldIdLst>
  <p:sldSz cx="12188825" cy="6858000"/>
  <p:notesSz cx="6858000" cy="9144000"/>
  <p:defaultTextStyle>
    <a:defPPr rtl="0">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pos="3839" userDrawn="1">
          <p15:clr>
            <a:srgbClr val="A4A3A4"/>
          </p15:clr>
        </p15:guide>
        <p15:guide id="2" orient="horz" pos="2160" userDrawn="1">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570C48A-849E-4C4D-8C4A-00D16A540B79}" v="38" dt="2019-12-10T15:26:41.173"/>
  </p1510:revLst>
</p1510:revInfo>
</file>

<file path=ppt/tableStyles.xml><?xml version="1.0" encoding="utf-8"?>
<a:tblStyleLst xmlns:a="http://schemas.openxmlformats.org/drawingml/2006/main" def="{8EC20E35-A176-4012-BC5E-935CFFF8708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8EC20E35-A176-4012-BC5E-935CFFF8708E}" styleName="Medium Style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599" autoAdjust="0"/>
  </p:normalViewPr>
  <p:slideViewPr>
    <p:cSldViewPr>
      <p:cViewPr varScale="1">
        <p:scale>
          <a:sx n="67" d="100"/>
          <a:sy n="67" d="100"/>
        </p:scale>
        <p:origin x="644" y="48"/>
      </p:cViewPr>
      <p:guideLst>
        <p:guide pos="3839"/>
        <p:guide orient="horz" pos="2160"/>
      </p:guideLst>
    </p:cSldViewPr>
  </p:slideViewPr>
  <p:notesTextViewPr>
    <p:cViewPr>
      <p:scale>
        <a:sx n="1" d="1"/>
        <a:sy n="1" d="1"/>
      </p:scale>
      <p:origin x="0" y="0"/>
    </p:cViewPr>
  </p:notesTextViewPr>
  <p:notesViewPr>
    <p:cSldViewPr showGuides="1">
      <p:cViewPr varScale="1">
        <p:scale>
          <a:sx n="88" d="100"/>
          <a:sy n="88" d="100"/>
        </p:scale>
        <p:origin x="2916" y="78"/>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tableStyles" Target="tableStyles.xml"/><Relationship Id="rId3" Type="http://schemas.openxmlformats.org/officeDocument/2006/relationships/customXml" Target="../customXml/item3.xml"/><Relationship Id="rId21" Type="http://schemas.openxmlformats.org/officeDocument/2006/relationships/notesMaster" Target="notesMasters/notesMaster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viewProps" Target="view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presProps" Target="presProps.xml"/><Relationship Id="rId28" Type="http://schemas.microsoft.com/office/2015/10/relationships/revisionInfo" Target="revisionInfo.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handoutMaster" Target="handoutMasters/handoutMaster1.xml"/><Relationship Id="rId27"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ieger Rinzema" userId="f5b0a3a2-843e-46e8-bd6c-bfb1073e4372" providerId="ADAL" clId="{641A4805-91B4-4DB4-9873-727AA25B565B}"/>
    <pc:docChg chg="custSel addSld delSld modSld sldOrd">
      <pc:chgData name="Sieger Rinzema" userId="f5b0a3a2-843e-46e8-bd6c-bfb1073e4372" providerId="ADAL" clId="{641A4805-91B4-4DB4-9873-727AA25B565B}" dt="2019-12-10T15:26:41.172" v="529" actId="207"/>
      <pc:docMkLst>
        <pc:docMk/>
      </pc:docMkLst>
      <pc:sldChg chg="del">
        <pc:chgData name="Sieger Rinzema" userId="f5b0a3a2-843e-46e8-bd6c-bfb1073e4372" providerId="ADAL" clId="{641A4805-91B4-4DB4-9873-727AA25B565B}" dt="2019-12-10T14:58:36.027" v="0" actId="2696"/>
        <pc:sldMkLst>
          <pc:docMk/>
          <pc:sldMk cId="2128536031" sldId="257"/>
        </pc:sldMkLst>
      </pc:sldChg>
      <pc:sldChg chg="del">
        <pc:chgData name="Sieger Rinzema" userId="f5b0a3a2-843e-46e8-bd6c-bfb1073e4372" providerId="ADAL" clId="{641A4805-91B4-4DB4-9873-727AA25B565B}" dt="2019-12-10T14:58:37.354" v="1" actId="2696"/>
        <pc:sldMkLst>
          <pc:docMk/>
          <pc:sldMk cId="2546485664" sldId="261"/>
        </pc:sldMkLst>
      </pc:sldChg>
      <pc:sldChg chg="del">
        <pc:chgData name="Sieger Rinzema" userId="f5b0a3a2-843e-46e8-bd6c-bfb1073e4372" providerId="ADAL" clId="{641A4805-91B4-4DB4-9873-727AA25B565B}" dt="2019-12-10T14:59:00.492" v="5" actId="2696"/>
        <pc:sldMkLst>
          <pc:docMk/>
          <pc:sldMk cId="1077368014" sldId="263"/>
        </pc:sldMkLst>
      </pc:sldChg>
      <pc:sldChg chg="modSp ord">
        <pc:chgData name="Sieger Rinzema" userId="f5b0a3a2-843e-46e8-bd6c-bfb1073e4372" providerId="ADAL" clId="{641A4805-91B4-4DB4-9873-727AA25B565B}" dt="2019-12-10T15:21:49.163" v="472"/>
        <pc:sldMkLst>
          <pc:docMk/>
          <pc:sldMk cId="3951390804" sldId="264"/>
        </pc:sldMkLst>
        <pc:spChg chg="mod">
          <ac:chgData name="Sieger Rinzema" userId="f5b0a3a2-843e-46e8-bd6c-bfb1073e4372" providerId="ADAL" clId="{641A4805-91B4-4DB4-9873-727AA25B565B}" dt="2019-12-10T14:58:49.242" v="2" actId="20577"/>
          <ac:spMkLst>
            <pc:docMk/>
            <pc:sldMk cId="3951390804" sldId="264"/>
            <ac:spMk id="3" creationId="{9506689F-0012-4B32-888A-E3F7DB3A6898}"/>
          </ac:spMkLst>
        </pc:spChg>
      </pc:sldChg>
      <pc:sldChg chg="del">
        <pc:chgData name="Sieger Rinzema" userId="f5b0a3a2-843e-46e8-bd6c-bfb1073e4372" providerId="ADAL" clId="{641A4805-91B4-4DB4-9873-727AA25B565B}" dt="2019-12-10T14:59:01.824" v="6" actId="2696"/>
        <pc:sldMkLst>
          <pc:docMk/>
          <pc:sldMk cId="758362014" sldId="266"/>
        </pc:sldMkLst>
      </pc:sldChg>
      <pc:sldChg chg="modSp add">
        <pc:chgData name="Sieger Rinzema" userId="f5b0a3a2-843e-46e8-bd6c-bfb1073e4372" providerId="ADAL" clId="{641A4805-91B4-4DB4-9873-727AA25B565B}" dt="2019-12-10T15:00:33.588" v="49" actId="20577"/>
        <pc:sldMkLst>
          <pc:docMk/>
          <pc:sldMk cId="1904301305" sldId="266"/>
        </pc:sldMkLst>
        <pc:spChg chg="mod">
          <ac:chgData name="Sieger Rinzema" userId="f5b0a3a2-843e-46e8-bd6c-bfb1073e4372" providerId="ADAL" clId="{641A4805-91B4-4DB4-9873-727AA25B565B}" dt="2019-12-10T15:00:33.588" v="49" actId="20577"/>
          <ac:spMkLst>
            <pc:docMk/>
            <pc:sldMk cId="1904301305" sldId="266"/>
            <ac:spMk id="2" creationId="{262A9FE3-3EE0-46BC-AB31-B183556C3CC1}"/>
          </ac:spMkLst>
        </pc:spChg>
        <pc:spChg chg="mod">
          <ac:chgData name="Sieger Rinzema" userId="f5b0a3a2-843e-46e8-bd6c-bfb1073e4372" providerId="ADAL" clId="{641A4805-91B4-4DB4-9873-727AA25B565B}" dt="2019-12-10T15:00:20.822" v="30" actId="27636"/>
          <ac:spMkLst>
            <pc:docMk/>
            <pc:sldMk cId="1904301305" sldId="266"/>
            <ac:spMk id="3" creationId="{15269BD7-155F-4018-81A1-42F160FBD062}"/>
          </ac:spMkLst>
        </pc:spChg>
      </pc:sldChg>
      <pc:sldChg chg="modSp add">
        <pc:chgData name="Sieger Rinzema" userId="f5b0a3a2-843e-46e8-bd6c-bfb1073e4372" providerId="ADAL" clId="{641A4805-91B4-4DB4-9873-727AA25B565B}" dt="2019-12-10T15:06:30.046" v="151" actId="20577"/>
        <pc:sldMkLst>
          <pc:docMk/>
          <pc:sldMk cId="1526224356" sldId="267"/>
        </pc:sldMkLst>
        <pc:spChg chg="mod">
          <ac:chgData name="Sieger Rinzema" userId="f5b0a3a2-843e-46e8-bd6c-bfb1073e4372" providerId="ADAL" clId="{641A4805-91B4-4DB4-9873-727AA25B565B}" dt="2019-12-10T15:06:30.046" v="151" actId="20577"/>
          <ac:spMkLst>
            <pc:docMk/>
            <pc:sldMk cId="1526224356" sldId="267"/>
            <ac:spMk id="2" creationId="{378AD910-164B-4B65-900F-A0704B09E915}"/>
          </ac:spMkLst>
        </pc:spChg>
        <pc:spChg chg="mod">
          <ac:chgData name="Sieger Rinzema" userId="f5b0a3a2-843e-46e8-bd6c-bfb1073e4372" providerId="ADAL" clId="{641A4805-91B4-4DB4-9873-727AA25B565B}" dt="2019-12-10T15:04:04.777" v="79" actId="14100"/>
          <ac:spMkLst>
            <pc:docMk/>
            <pc:sldMk cId="1526224356" sldId="267"/>
            <ac:spMk id="3" creationId="{36097EFA-888F-4B8A-ADEE-66D9B454EE01}"/>
          </ac:spMkLst>
        </pc:spChg>
      </pc:sldChg>
      <pc:sldChg chg="del">
        <pc:chgData name="Sieger Rinzema" userId="f5b0a3a2-843e-46e8-bd6c-bfb1073e4372" providerId="ADAL" clId="{641A4805-91B4-4DB4-9873-727AA25B565B}" dt="2019-12-10T14:58:55.531" v="3" actId="2696"/>
        <pc:sldMkLst>
          <pc:docMk/>
          <pc:sldMk cId="2374747136" sldId="267"/>
        </pc:sldMkLst>
      </pc:sldChg>
      <pc:sldChg chg="del">
        <pc:chgData name="Sieger Rinzema" userId="f5b0a3a2-843e-46e8-bd6c-bfb1073e4372" providerId="ADAL" clId="{641A4805-91B4-4DB4-9873-727AA25B565B}" dt="2019-12-10T14:58:59.559" v="4" actId="2696"/>
        <pc:sldMkLst>
          <pc:docMk/>
          <pc:sldMk cId="125510501" sldId="268"/>
        </pc:sldMkLst>
      </pc:sldChg>
      <pc:sldChg chg="modSp add">
        <pc:chgData name="Sieger Rinzema" userId="f5b0a3a2-843e-46e8-bd6c-bfb1073e4372" providerId="ADAL" clId="{641A4805-91B4-4DB4-9873-727AA25B565B}" dt="2019-12-10T15:06:24.345" v="133" actId="20577"/>
        <pc:sldMkLst>
          <pc:docMk/>
          <pc:sldMk cId="889537145" sldId="268"/>
        </pc:sldMkLst>
        <pc:spChg chg="mod">
          <ac:chgData name="Sieger Rinzema" userId="f5b0a3a2-843e-46e8-bd6c-bfb1073e4372" providerId="ADAL" clId="{641A4805-91B4-4DB4-9873-727AA25B565B}" dt="2019-12-10T15:06:24.345" v="133" actId="20577"/>
          <ac:spMkLst>
            <pc:docMk/>
            <pc:sldMk cId="889537145" sldId="268"/>
            <ac:spMk id="2" creationId="{96CB3B2E-369F-4FD9-9EA0-7703C3843A82}"/>
          </ac:spMkLst>
        </pc:spChg>
        <pc:spChg chg="mod">
          <ac:chgData name="Sieger Rinzema" userId="f5b0a3a2-843e-46e8-bd6c-bfb1073e4372" providerId="ADAL" clId="{641A4805-91B4-4DB4-9873-727AA25B565B}" dt="2019-12-10T15:05:01.779" v="86" actId="6549"/>
          <ac:spMkLst>
            <pc:docMk/>
            <pc:sldMk cId="889537145" sldId="268"/>
            <ac:spMk id="3" creationId="{E80CAE29-FC08-47FF-8684-A456C70B0F62}"/>
          </ac:spMkLst>
        </pc:spChg>
      </pc:sldChg>
      <pc:sldChg chg="modSp add">
        <pc:chgData name="Sieger Rinzema" userId="f5b0a3a2-843e-46e8-bd6c-bfb1073e4372" providerId="ADAL" clId="{641A4805-91B4-4DB4-9873-727AA25B565B}" dt="2019-12-10T15:06:18.380" v="115" actId="20577"/>
        <pc:sldMkLst>
          <pc:docMk/>
          <pc:sldMk cId="3696157364" sldId="269"/>
        </pc:sldMkLst>
        <pc:spChg chg="mod">
          <ac:chgData name="Sieger Rinzema" userId="f5b0a3a2-843e-46e8-bd6c-bfb1073e4372" providerId="ADAL" clId="{641A4805-91B4-4DB4-9873-727AA25B565B}" dt="2019-12-10T15:06:18.380" v="115" actId="20577"/>
          <ac:spMkLst>
            <pc:docMk/>
            <pc:sldMk cId="3696157364" sldId="269"/>
            <ac:spMk id="2" creationId="{E4764828-5CC2-4170-8F5A-F1F140B7F86D}"/>
          </ac:spMkLst>
        </pc:spChg>
        <pc:spChg chg="mod">
          <ac:chgData name="Sieger Rinzema" userId="f5b0a3a2-843e-46e8-bd6c-bfb1073e4372" providerId="ADAL" clId="{641A4805-91B4-4DB4-9873-727AA25B565B}" dt="2019-12-10T15:05:40.195" v="93" actId="6549"/>
          <ac:spMkLst>
            <pc:docMk/>
            <pc:sldMk cId="3696157364" sldId="269"/>
            <ac:spMk id="3" creationId="{C61FF322-5D31-43E0-9CF4-57A407F2553A}"/>
          </ac:spMkLst>
        </pc:spChg>
      </pc:sldChg>
      <pc:sldChg chg="modSp add">
        <pc:chgData name="Sieger Rinzema" userId="f5b0a3a2-843e-46e8-bd6c-bfb1073e4372" providerId="ADAL" clId="{641A4805-91B4-4DB4-9873-727AA25B565B}" dt="2019-12-10T15:11:21.254" v="284" actId="20577"/>
        <pc:sldMkLst>
          <pc:docMk/>
          <pc:sldMk cId="4010054767" sldId="270"/>
        </pc:sldMkLst>
        <pc:spChg chg="mod">
          <ac:chgData name="Sieger Rinzema" userId="f5b0a3a2-843e-46e8-bd6c-bfb1073e4372" providerId="ADAL" clId="{641A4805-91B4-4DB4-9873-727AA25B565B}" dt="2019-12-10T15:06:10.332" v="95"/>
          <ac:spMkLst>
            <pc:docMk/>
            <pc:sldMk cId="4010054767" sldId="270"/>
            <ac:spMk id="2" creationId="{794D97C1-5866-4457-81DE-1BDAE5B0C9C6}"/>
          </ac:spMkLst>
        </pc:spChg>
        <pc:spChg chg="mod">
          <ac:chgData name="Sieger Rinzema" userId="f5b0a3a2-843e-46e8-bd6c-bfb1073e4372" providerId="ADAL" clId="{641A4805-91B4-4DB4-9873-727AA25B565B}" dt="2019-12-10T15:11:21.254" v="284" actId="20577"/>
          <ac:spMkLst>
            <pc:docMk/>
            <pc:sldMk cId="4010054767" sldId="270"/>
            <ac:spMk id="3" creationId="{6E793780-05A9-434B-92EF-0650AD0D6647}"/>
          </ac:spMkLst>
        </pc:spChg>
      </pc:sldChg>
      <pc:sldChg chg="modSp add">
        <pc:chgData name="Sieger Rinzema" userId="f5b0a3a2-843e-46e8-bd6c-bfb1073e4372" providerId="ADAL" clId="{641A4805-91B4-4DB4-9873-727AA25B565B}" dt="2019-12-10T15:21:29.444" v="471" actId="207"/>
        <pc:sldMkLst>
          <pc:docMk/>
          <pc:sldMk cId="2294018570" sldId="271"/>
        </pc:sldMkLst>
        <pc:spChg chg="mod">
          <ac:chgData name="Sieger Rinzema" userId="f5b0a3a2-843e-46e8-bd6c-bfb1073e4372" providerId="ADAL" clId="{641A4805-91B4-4DB4-9873-727AA25B565B}" dt="2019-12-10T15:12:20.577" v="347" actId="20577"/>
          <ac:spMkLst>
            <pc:docMk/>
            <pc:sldMk cId="2294018570" sldId="271"/>
            <ac:spMk id="2" creationId="{7DB3FEE2-2AED-42B1-9CD0-4A3B2A020A8E}"/>
          </ac:spMkLst>
        </pc:spChg>
        <pc:spChg chg="mod">
          <ac:chgData name="Sieger Rinzema" userId="f5b0a3a2-843e-46e8-bd6c-bfb1073e4372" providerId="ADAL" clId="{641A4805-91B4-4DB4-9873-727AA25B565B}" dt="2019-12-10T15:21:29.444" v="471" actId="207"/>
          <ac:spMkLst>
            <pc:docMk/>
            <pc:sldMk cId="2294018570" sldId="271"/>
            <ac:spMk id="3" creationId="{8B7D317A-360C-4DE1-8B2E-A4A4836B2D2E}"/>
          </ac:spMkLst>
        </pc:spChg>
      </pc:sldChg>
      <pc:sldChg chg="modSp add">
        <pc:chgData name="Sieger Rinzema" userId="f5b0a3a2-843e-46e8-bd6c-bfb1073e4372" providerId="ADAL" clId="{641A4805-91B4-4DB4-9873-727AA25B565B}" dt="2019-12-10T15:21:20.123" v="470" actId="207"/>
        <pc:sldMkLst>
          <pc:docMk/>
          <pc:sldMk cId="2235741413" sldId="272"/>
        </pc:sldMkLst>
        <pc:spChg chg="mod">
          <ac:chgData name="Sieger Rinzema" userId="f5b0a3a2-843e-46e8-bd6c-bfb1073e4372" providerId="ADAL" clId="{641A4805-91B4-4DB4-9873-727AA25B565B}" dt="2019-12-10T15:12:27.261" v="358" actId="20577"/>
          <ac:spMkLst>
            <pc:docMk/>
            <pc:sldMk cId="2235741413" sldId="272"/>
            <ac:spMk id="2" creationId="{745BEEA3-7E4C-4163-8A99-53EE3EE606BF}"/>
          </ac:spMkLst>
        </pc:spChg>
        <pc:spChg chg="mod">
          <ac:chgData name="Sieger Rinzema" userId="f5b0a3a2-843e-46e8-bd6c-bfb1073e4372" providerId="ADAL" clId="{641A4805-91B4-4DB4-9873-727AA25B565B}" dt="2019-12-10T15:21:20.123" v="470" actId="207"/>
          <ac:spMkLst>
            <pc:docMk/>
            <pc:sldMk cId="2235741413" sldId="272"/>
            <ac:spMk id="3" creationId="{B5B30501-5CA6-42CA-AA06-EC021451F746}"/>
          </ac:spMkLst>
        </pc:spChg>
      </pc:sldChg>
      <pc:sldChg chg="modSp add">
        <pc:chgData name="Sieger Rinzema" userId="f5b0a3a2-843e-46e8-bd6c-bfb1073e4372" providerId="ADAL" clId="{641A4805-91B4-4DB4-9873-727AA25B565B}" dt="2019-12-10T15:21:04.538" v="467" actId="207"/>
        <pc:sldMkLst>
          <pc:docMk/>
          <pc:sldMk cId="2551598084" sldId="273"/>
        </pc:sldMkLst>
        <pc:spChg chg="mod">
          <ac:chgData name="Sieger Rinzema" userId="f5b0a3a2-843e-46e8-bd6c-bfb1073e4372" providerId="ADAL" clId="{641A4805-91B4-4DB4-9873-727AA25B565B}" dt="2019-12-10T15:13:41.432" v="393" actId="20577"/>
          <ac:spMkLst>
            <pc:docMk/>
            <pc:sldMk cId="2551598084" sldId="273"/>
            <ac:spMk id="2" creationId="{0510606D-F670-4E3A-B28D-78B99E8079F0}"/>
          </ac:spMkLst>
        </pc:spChg>
        <pc:spChg chg="mod">
          <ac:chgData name="Sieger Rinzema" userId="f5b0a3a2-843e-46e8-bd6c-bfb1073e4372" providerId="ADAL" clId="{641A4805-91B4-4DB4-9873-727AA25B565B}" dt="2019-12-10T15:21:04.538" v="467" actId="207"/>
          <ac:spMkLst>
            <pc:docMk/>
            <pc:sldMk cId="2551598084" sldId="273"/>
            <ac:spMk id="3" creationId="{4AB52AA3-E0AB-4569-B958-00E03C02338B}"/>
          </ac:spMkLst>
        </pc:spChg>
      </pc:sldChg>
      <pc:sldChg chg="modSp add">
        <pc:chgData name="Sieger Rinzema" userId="f5b0a3a2-843e-46e8-bd6c-bfb1073e4372" providerId="ADAL" clId="{641A4805-91B4-4DB4-9873-727AA25B565B}" dt="2019-12-10T15:20:58.569" v="466" actId="5793"/>
        <pc:sldMkLst>
          <pc:docMk/>
          <pc:sldMk cId="2278203284" sldId="274"/>
        </pc:sldMkLst>
        <pc:spChg chg="mod">
          <ac:chgData name="Sieger Rinzema" userId="f5b0a3a2-843e-46e8-bd6c-bfb1073e4372" providerId="ADAL" clId="{641A4805-91B4-4DB4-9873-727AA25B565B}" dt="2019-12-10T15:15:42.628" v="437" actId="20577"/>
          <ac:spMkLst>
            <pc:docMk/>
            <pc:sldMk cId="2278203284" sldId="274"/>
            <ac:spMk id="2" creationId="{A06DBCFF-474F-4D83-8B0D-43DB5087205F}"/>
          </ac:spMkLst>
        </pc:spChg>
        <pc:spChg chg="mod">
          <ac:chgData name="Sieger Rinzema" userId="f5b0a3a2-843e-46e8-bd6c-bfb1073e4372" providerId="ADAL" clId="{641A4805-91B4-4DB4-9873-727AA25B565B}" dt="2019-12-10T15:20:58.569" v="466" actId="5793"/>
          <ac:spMkLst>
            <pc:docMk/>
            <pc:sldMk cId="2278203284" sldId="274"/>
            <ac:spMk id="3" creationId="{08F85FEA-7C12-401B-A39D-7AD5CEFCF9E8}"/>
          </ac:spMkLst>
        </pc:spChg>
      </pc:sldChg>
      <pc:sldChg chg="modSp add">
        <pc:chgData name="Sieger Rinzema" userId="f5b0a3a2-843e-46e8-bd6c-bfb1073e4372" providerId="ADAL" clId="{641A4805-91B4-4DB4-9873-727AA25B565B}" dt="2019-12-10T15:20:45.017" v="463"/>
        <pc:sldMkLst>
          <pc:docMk/>
          <pc:sldMk cId="3300207861" sldId="275"/>
        </pc:sldMkLst>
        <pc:spChg chg="mod">
          <ac:chgData name="Sieger Rinzema" userId="f5b0a3a2-843e-46e8-bd6c-bfb1073e4372" providerId="ADAL" clId="{641A4805-91B4-4DB4-9873-727AA25B565B}" dt="2019-12-10T15:17:32.796" v="462" actId="20577"/>
          <ac:spMkLst>
            <pc:docMk/>
            <pc:sldMk cId="3300207861" sldId="275"/>
            <ac:spMk id="2" creationId="{953C0674-F9C6-4BC3-8623-8B0EBC62BBDE}"/>
          </ac:spMkLst>
        </pc:spChg>
        <pc:spChg chg="mod">
          <ac:chgData name="Sieger Rinzema" userId="f5b0a3a2-843e-46e8-bd6c-bfb1073e4372" providerId="ADAL" clId="{641A4805-91B4-4DB4-9873-727AA25B565B}" dt="2019-12-10T15:20:45.017" v="463"/>
          <ac:spMkLst>
            <pc:docMk/>
            <pc:sldMk cId="3300207861" sldId="275"/>
            <ac:spMk id="3" creationId="{80DE136F-1251-44CD-B79D-257F8A314BBD}"/>
          </ac:spMkLst>
        </pc:spChg>
      </pc:sldChg>
      <pc:sldChg chg="modSp add">
        <pc:chgData name="Sieger Rinzema" userId="f5b0a3a2-843e-46e8-bd6c-bfb1073e4372" providerId="ADAL" clId="{641A4805-91B4-4DB4-9873-727AA25B565B}" dt="2019-12-10T15:24:09.211" v="498" actId="20577"/>
        <pc:sldMkLst>
          <pc:docMk/>
          <pc:sldMk cId="2197875737" sldId="276"/>
        </pc:sldMkLst>
        <pc:spChg chg="mod">
          <ac:chgData name="Sieger Rinzema" userId="f5b0a3a2-843e-46e8-bd6c-bfb1073e4372" providerId="ADAL" clId="{641A4805-91B4-4DB4-9873-727AA25B565B}" dt="2019-12-10T15:24:09.211" v="498" actId="20577"/>
          <ac:spMkLst>
            <pc:docMk/>
            <pc:sldMk cId="2197875737" sldId="276"/>
            <ac:spMk id="2" creationId="{5DB447DF-81EB-4FA6-8F44-A7B584BEC381}"/>
          </ac:spMkLst>
        </pc:spChg>
        <pc:spChg chg="mod">
          <ac:chgData name="Sieger Rinzema" userId="f5b0a3a2-843e-46e8-bd6c-bfb1073e4372" providerId="ADAL" clId="{641A4805-91B4-4DB4-9873-727AA25B565B}" dt="2019-12-10T15:23:44.943" v="487"/>
          <ac:spMkLst>
            <pc:docMk/>
            <pc:sldMk cId="2197875737" sldId="276"/>
            <ac:spMk id="3" creationId="{F1F1F34A-3CE9-404D-8A27-C1F91AC05F16}"/>
          </ac:spMkLst>
        </pc:spChg>
      </pc:sldChg>
      <pc:sldChg chg="modSp add">
        <pc:chgData name="Sieger Rinzema" userId="f5b0a3a2-843e-46e8-bd6c-bfb1073e4372" providerId="ADAL" clId="{641A4805-91B4-4DB4-9873-727AA25B565B}" dt="2019-12-10T15:26:41.172" v="529" actId="207"/>
        <pc:sldMkLst>
          <pc:docMk/>
          <pc:sldMk cId="1030616903" sldId="277"/>
        </pc:sldMkLst>
        <pc:spChg chg="mod">
          <ac:chgData name="Sieger Rinzema" userId="f5b0a3a2-843e-46e8-bd6c-bfb1073e4372" providerId="ADAL" clId="{641A4805-91B4-4DB4-9873-727AA25B565B}" dt="2019-12-10T15:24:16.515" v="511" actId="20577"/>
          <ac:spMkLst>
            <pc:docMk/>
            <pc:sldMk cId="1030616903" sldId="277"/>
            <ac:spMk id="2" creationId="{82E16C30-D9AC-4328-80D0-6E16C378DDDC}"/>
          </ac:spMkLst>
        </pc:spChg>
        <pc:spChg chg="mod">
          <ac:chgData name="Sieger Rinzema" userId="f5b0a3a2-843e-46e8-bd6c-bfb1073e4372" providerId="ADAL" clId="{641A4805-91B4-4DB4-9873-727AA25B565B}" dt="2019-12-10T15:26:41.172" v="529" actId="207"/>
          <ac:spMkLst>
            <pc:docMk/>
            <pc:sldMk cId="1030616903" sldId="277"/>
            <ac:spMk id="3" creationId="{526064C1-8716-4BE0-AA45-0F47F447CEC3}"/>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rtl="0"/>
            <a:endParaRPr lang="nl-NL" dirty="0"/>
          </a:p>
        </p:txBody>
      </p:sp>
      <p:sp>
        <p:nvSpPr>
          <p:cNvPr id="3" name="Tijdelijke aanduiding voor datum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pPr rtl="0"/>
            <a:fld id="{40C66D14-5CD3-4EE9-88C1-E0E0745FC62F}" type="datetime1">
              <a:rPr lang="nl-NL" smtClean="0"/>
              <a:t>10-12-2019</a:t>
            </a:fld>
            <a:endParaRPr lang="nl-NL" dirty="0"/>
          </a:p>
        </p:txBody>
      </p:sp>
      <p:sp>
        <p:nvSpPr>
          <p:cNvPr id="4" name="Tijdelijke aanduiding voor voettekst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pPr rtl="0"/>
            <a:endParaRPr lang="nl-NL" dirty="0"/>
          </a:p>
        </p:txBody>
      </p:sp>
      <p:sp>
        <p:nvSpPr>
          <p:cNvPr id="5" name="Tijdelijke aanduiding voor dianumm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pPr rtl="0"/>
            <a:fld id="{A850423A-8BCE-448E-A97B-03A88B2B12C1}" type="slidenum">
              <a:rPr lang="nl-NL" smtClean="0"/>
              <a:t>‹nr.›</a:t>
            </a:fld>
            <a:endParaRPr lang="nl-NL" dirty="0"/>
          </a:p>
        </p:txBody>
      </p:sp>
    </p:spTree>
    <p:extLst>
      <p:ext uri="{BB962C8B-B14F-4D97-AF65-F5344CB8AC3E}">
        <p14:creationId xmlns:p14="http://schemas.microsoft.com/office/powerpoint/2010/main" val="405139585"/>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rtl="0"/>
            <a:endParaRPr lang="nl-NL" dirty="0"/>
          </a:p>
        </p:txBody>
      </p:sp>
      <p:sp>
        <p:nvSpPr>
          <p:cNvPr id="3" name="Tijdelijke aanduiding voor datum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rtl="0"/>
            <a:fld id="{25CDD20F-CAB5-4F3D-801E-267BF0D45B7B}" type="datetime1">
              <a:rPr lang="nl-NL" smtClean="0"/>
              <a:t>10-12-2019</a:t>
            </a:fld>
            <a:endParaRPr lang="nl-NL" dirty="0"/>
          </a:p>
        </p:txBody>
      </p:sp>
      <p:sp>
        <p:nvSpPr>
          <p:cNvPr id="4" name="Tijdelijke aanduiding voor dia-afbeelding 3"/>
          <p:cNvSpPr>
            <a:spLocks noGrp="1" noRot="1" noChangeAspect="1"/>
          </p:cNvSpPr>
          <p:nvPr>
            <p:ph type="sldImg" idx="2"/>
          </p:nvPr>
        </p:nvSpPr>
        <p:spPr>
          <a:xfrm>
            <a:off x="382588" y="685800"/>
            <a:ext cx="6092825" cy="3429000"/>
          </a:xfrm>
          <a:prstGeom prst="rect">
            <a:avLst/>
          </a:prstGeom>
          <a:noFill/>
          <a:ln w="12700">
            <a:solidFill>
              <a:prstClr val="black"/>
            </a:solidFill>
          </a:ln>
        </p:spPr>
        <p:txBody>
          <a:bodyPr vert="horz" lIns="91440" tIns="45720" rIns="91440" bIns="45720" rtlCol="0" anchor="ctr"/>
          <a:lstStyle/>
          <a:p>
            <a:pPr rtl="0"/>
            <a:endParaRPr lang="nl-NL" dirty="0"/>
          </a:p>
        </p:txBody>
      </p:sp>
      <p:sp>
        <p:nvSpPr>
          <p:cNvPr id="5" name="Tijdelijke aanduiding voor notities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rtl="0"/>
            <a:r>
              <a:rPr lang="nl-NL" dirty="0"/>
              <a:t>Klik om de tekststijlen van het model te bewerken</a:t>
            </a:r>
          </a:p>
          <a:p>
            <a:pPr lvl="1" rtl="0"/>
            <a:r>
              <a:rPr lang="nl-NL" dirty="0"/>
              <a:t>Tweede niveau</a:t>
            </a:r>
          </a:p>
          <a:p>
            <a:pPr lvl="2" rtl="0"/>
            <a:r>
              <a:rPr lang="nl-NL" dirty="0"/>
              <a:t>Derde niveau</a:t>
            </a:r>
          </a:p>
          <a:p>
            <a:pPr lvl="3" rtl="0"/>
            <a:r>
              <a:rPr lang="nl-NL" dirty="0"/>
              <a:t>Vierde niveau</a:t>
            </a:r>
          </a:p>
          <a:p>
            <a:pPr lvl="4" rtl="0"/>
            <a:r>
              <a:rPr lang="nl-NL" dirty="0"/>
              <a:t>Vijfde niveau</a:t>
            </a:r>
          </a:p>
        </p:txBody>
      </p:sp>
      <p:sp>
        <p:nvSpPr>
          <p:cNvPr id="6" name="Tijdelijke aanduiding voor voettekst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rtl="0"/>
            <a:endParaRPr lang="nl-NL" dirty="0"/>
          </a:p>
        </p:txBody>
      </p:sp>
      <p:sp>
        <p:nvSpPr>
          <p:cNvPr id="7" name="Tijdelijke aanduiding voor dianumm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rtl="0"/>
            <a:fld id="{01F2A70B-78F2-4DCF-B53B-C990D2FAFB8A}" type="slidenum">
              <a:rPr lang="nl-NL" smtClean="0"/>
              <a:t>‹nr.›</a:t>
            </a:fld>
            <a:endParaRPr lang="nl-NL" dirty="0"/>
          </a:p>
        </p:txBody>
      </p:sp>
    </p:spTree>
    <p:extLst>
      <p:ext uri="{BB962C8B-B14F-4D97-AF65-F5344CB8AC3E}">
        <p14:creationId xmlns:p14="http://schemas.microsoft.com/office/powerpoint/2010/main" val="2411570515"/>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10"/>
          </p:nvPr>
        </p:nvSpPr>
        <p:spPr/>
        <p:txBody>
          <a:bodyPr/>
          <a:lstStyle/>
          <a:p>
            <a:pPr rtl="0"/>
            <a:fld id="{01F2A70B-78F2-4DCF-B53B-C990D2FAFB8A}" type="slidenum">
              <a:rPr lang="nl-NL" smtClean="0"/>
              <a:t>1</a:t>
            </a:fld>
            <a:endParaRPr lang="nl-NL" dirty="0"/>
          </a:p>
        </p:txBody>
      </p:sp>
    </p:spTree>
    <p:extLst>
      <p:ext uri="{BB962C8B-B14F-4D97-AF65-F5344CB8AC3E}">
        <p14:creationId xmlns:p14="http://schemas.microsoft.com/office/powerpoint/2010/main" val="32718101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2" name="Titel 1"/>
          <p:cNvSpPr>
            <a:spLocks noGrp="1"/>
          </p:cNvSpPr>
          <p:nvPr>
            <p:ph type="ctrTitle"/>
          </p:nvPr>
        </p:nvSpPr>
        <p:spPr>
          <a:xfrm>
            <a:off x="1522413" y="1905000"/>
            <a:ext cx="9144000" cy="2667000"/>
          </a:xfrm>
        </p:spPr>
        <p:txBody>
          <a:bodyPr rtlCol="0">
            <a:noAutofit/>
          </a:bodyPr>
          <a:lstStyle>
            <a:lvl1pPr>
              <a:defRPr sz="5400"/>
            </a:lvl1pPr>
          </a:lstStyle>
          <a:p>
            <a:pPr rtl="0"/>
            <a:r>
              <a:rPr lang="nl-NL"/>
              <a:t>Klik om stijl te bewerken</a:t>
            </a:r>
            <a:endParaRPr lang="nl-NL" dirty="0"/>
          </a:p>
        </p:txBody>
      </p:sp>
      <p:grpSp>
        <p:nvGrpSpPr>
          <p:cNvPr id="256" name="lijn" descr="Afbeelding van lijn"/>
          <p:cNvGrpSpPr/>
          <p:nvPr/>
        </p:nvGrpSpPr>
        <p:grpSpPr bwMode="invGray">
          <a:xfrm>
            <a:off x="1584896" y="4724400"/>
            <a:ext cx="8631936" cy="64008"/>
            <a:chOff x="-4110038" y="2703513"/>
            <a:chExt cx="17394239" cy="160336"/>
          </a:xfrm>
          <a:solidFill>
            <a:schemeClr val="accent1"/>
          </a:solidFill>
        </p:grpSpPr>
        <p:sp>
          <p:nvSpPr>
            <p:cNvPr id="257" name="Vrije vorm 5"/>
            <p:cNvSpPr>
              <a:spLocks/>
            </p:cNvSpPr>
            <p:nvPr/>
          </p:nvSpPr>
          <p:spPr bwMode="invGray">
            <a:xfrm>
              <a:off x="12815888" y="2768600"/>
              <a:ext cx="468313" cy="19050"/>
            </a:xfrm>
            <a:custGeom>
              <a:avLst/>
              <a:gdLst>
                <a:gd name="T0" fmla="*/ 21 w 244"/>
                <a:gd name="T1" fmla="*/ 5 h 8"/>
                <a:gd name="T2" fmla="*/ 21 w 244"/>
                <a:gd name="T3" fmla="*/ 5 h 8"/>
                <a:gd name="T4" fmla="*/ 52 w 244"/>
                <a:gd name="T5" fmla="*/ 7 h 8"/>
                <a:gd name="T6" fmla="*/ 100 w 244"/>
                <a:gd name="T7" fmla="*/ 5 h 8"/>
                <a:gd name="T8" fmla="*/ 125 w 244"/>
                <a:gd name="T9" fmla="*/ 7 h 8"/>
                <a:gd name="T10" fmla="*/ 202 w 244"/>
                <a:gd name="T11" fmla="*/ 6 h 8"/>
                <a:gd name="T12" fmla="*/ 156 w 244"/>
                <a:gd name="T13" fmla="*/ 5 h 8"/>
                <a:gd name="T14" fmla="*/ 244 w 244"/>
                <a:gd name="T15" fmla="*/ 3 h 8"/>
                <a:gd name="T16" fmla="*/ 161 w 244"/>
                <a:gd name="T17" fmla="*/ 3 h 8"/>
                <a:gd name="T18" fmla="*/ 165 w 244"/>
                <a:gd name="T19" fmla="*/ 2 h 8"/>
                <a:gd name="T20" fmla="*/ 96 w 244"/>
                <a:gd name="T21" fmla="*/ 2 h 8"/>
                <a:gd name="T22" fmla="*/ 111 w 244"/>
                <a:gd name="T23" fmla="*/ 1 h 8"/>
                <a:gd name="T24" fmla="*/ 0 w 244"/>
                <a:gd name="T25" fmla="*/ 5 h 8"/>
                <a:gd name="T26" fmla="*/ 21 w 244"/>
                <a:gd name="T27" fmla="*/ 5 h 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244" h="8">
                  <a:moveTo>
                    <a:pt x="21" y="5"/>
                  </a:moveTo>
                  <a:lnTo>
                    <a:pt x="21" y="5"/>
                  </a:lnTo>
                  <a:cubicBezTo>
                    <a:pt x="42" y="5"/>
                    <a:pt x="59" y="7"/>
                    <a:pt x="52" y="7"/>
                  </a:cubicBezTo>
                  <a:cubicBezTo>
                    <a:pt x="94" y="6"/>
                    <a:pt x="94" y="8"/>
                    <a:pt x="100" y="5"/>
                  </a:cubicBezTo>
                  <a:cubicBezTo>
                    <a:pt x="127" y="4"/>
                    <a:pt x="155" y="6"/>
                    <a:pt x="125" y="7"/>
                  </a:cubicBezTo>
                  <a:lnTo>
                    <a:pt x="202" y="6"/>
                  </a:lnTo>
                  <a:lnTo>
                    <a:pt x="156" y="5"/>
                  </a:lnTo>
                  <a:cubicBezTo>
                    <a:pt x="168" y="2"/>
                    <a:pt x="230" y="6"/>
                    <a:pt x="244" y="3"/>
                  </a:cubicBezTo>
                  <a:lnTo>
                    <a:pt x="161" y="3"/>
                  </a:lnTo>
                  <a:lnTo>
                    <a:pt x="165" y="2"/>
                  </a:lnTo>
                  <a:cubicBezTo>
                    <a:pt x="146" y="3"/>
                    <a:pt x="109" y="2"/>
                    <a:pt x="96" y="2"/>
                  </a:cubicBezTo>
                  <a:cubicBezTo>
                    <a:pt x="98" y="1"/>
                    <a:pt x="97" y="1"/>
                    <a:pt x="111" y="1"/>
                  </a:cubicBezTo>
                  <a:cubicBezTo>
                    <a:pt x="10" y="0"/>
                    <a:pt x="84" y="5"/>
                    <a:pt x="0" y="5"/>
                  </a:cubicBezTo>
                  <a:cubicBezTo>
                    <a:pt x="5" y="5"/>
                    <a:pt x="12" y="5"/>
                    <a:pt x="21" y="5"/>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258" name="Vrije vorm 6"/>
            <p:cNvSpPr>
              <a:spLocks/>
            </p:cNvSpPr>
            <p:nvPr/>
          </p:nvSpPr>
          <p:spPr bwMode="invGray">
            <a:xfrm>
              <a:off x="12380913" y="2755900"/>
              <a:ext cx="461963" cy="26987"/>
            </a:xfrm>
            <a:custGeom>
              <a:avLst/>
              <a:gdLst>
                <a:gd name="T0" fmla="*/ 162 w 241"/>
                <a:gd name="T1" fmla="*/ 4 h 12"/>
                <a:gd name="T2" fmla="*/ 162 w 241"/>
                <a:gd name="T3" fmla="*/ 4 h 12"/>
                <a:gd name="T4" fmla="*/ 127 w 241"/>
                <a:gd name="T5" fmla="*/ 7 h 12"/>
                <a:gd name="T6" fmla="*/ 68 w 241"/>
                <a:gd name="T7" fmla="*/ 6 h 12"/>
                <a:gd name="T8" fmla="*/ 53 w 241"/>
                <a:gd name="T9" fmla="*/ 9 h 12"/>
                <a:gd name="T10" fmla="*/ 79 w 241"/>
                <a:gd name="T11" fmla="*/ 9 h 12"/>
                <a:gd name="T12" fmla="*/ 18 w 241"/>
                <a:gd name="T13" fmla="*/ 11 h 12"/>
                <a:gd name="T14" fmla="*/ 101 w 241"/>
                <a:gd name="T15" fmla="*/ 10 h 12"/>
                <a:gd name="T16" fmla="*/ 195 w 241"/>
                <a:gd name="T17" fmla="*/ 12 h 12"/>
                <a:gd name="T18" fmla="*/ 226 w 241"/>
                <a:gd name="T19" fmla="*/ 11 h 12"/>
                <a:gd name="T20" fmla="*/ 215 w 241"/>
                <a:gd name="T21" fmla="*/ 11 h 12"/>
                <a:gd name="T22" fmla="*/ 213 w 241"/>
                <a:gd name="T23" fmla="*/ 7 h 12"/>
                <a:gd name="T24" fmla="*/ 172 w 241"/>
                <a:gd name="T25" fmla="*/ 7 h 12"/>
                <a:gd name="T26" fmla="*/ 241 w 241"/>
                <a:gd name="T27" fmla="*/ 4 h 12"/>
                <a:gd name="T28" fmla="*/ 123 w 241"/>
                <a:gd name="T29" fmla="*/ 0 h 12"/>
                <a:gd name="T30" fmla="*/ 162 w 241"/>
                <a:gd name="T31" fmla="*/ 4 h 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241" h="12">
                  <a:moveTo>
                    <a:pt x="162" y="4"/>
                  </a:moveTo>
                  <a:lnTo>
                    <a:pt x="162" y="4"/>
                  </a:lnTo>
                  <a:lnTo>
                    <a:pt x="127" y="7"/>
                  </a:lnTo>
                  <a:lnTo>
                    <a:pt x="68" y="6"/>
                  </a:lnTo>
                  <a:cubicBezTo>
                    <a:pt x="67" y="7"/>
                    <a:pt x="24" y="8"/>
                    <a:pt x="53" y="9"/>
                  </a:cubicBezTo>
                  <a:cubicBezTo>
                    <a:pt x="59" y="9"/>
                    <a:pt x="70" y="8"/>
                    <a:pt x="79" y="9"/>
                  </a:cubicBezTo>
                  <a:cubicBezTo>
                    <a:pt x="73" y="11"/>
                    <a:pt x="0" y="9"/>
                    <a:pt x="18" y="11"/>
                  </a:cubicBezTo>
                  <a:cubicBezTo>
                    <a:pt x="65" y="11"/>
                    <a:pt x="72" y="12"/>
                    <a:pt x="101" y="10"/>
                  </a:cubicBezTo>
                  <a:cubicBezTo>
                    <a:pt x="144" y="11"/>
                    <a:pt x="175" y="11"/>
                    <a:pt x="195" y="12"/>
                  </a:cubicBezTo>
                  <a:cubicBezTo>
                    <a:pt x="208" y="12"/>
                    <a:pt x="209" y="11"/>
                    <a:pt x="226" y="11"/>
                  </a:cubicBezTo>
                  <a:lnTo>
                    <a:pt x="215" y="11"/>
                  </a:lnTo>
                  <a:lnTo>
                    <a:pt x="213" y="7"/>
                  </a:lnTo>
                  <a:cubicBezTo>
                    <a:pt x="199" y="8"/>
                    <a:pt x="187" y="7"/>
                    <a:pt x="172" y="7"/>
                  </a:cubicBezTo>
                  <a:lnTo>
                    <a:pt x="241" y="4"/>
                  </a:lnTo>
                  <a:cubicBezTo>
                    <a:pt x="219" y="1"/>
                    <a:pt x="151" y="2"/>
                    <a:pt x="123" y="0"/>
                  </a:cubicBezTo>
                  <a:cubicBezTo>
                    <a:pt x="157" y="4"/>
                    <a:pt x="96" y="2"/>
                    <a:pt x="162" y="4"/>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259" name="Vrije vorm 7"/>
            <p:cNvSpPr>
              <a:spLocks/>
            </p:cNvSpPr>
            <p:nvPr/>
          </p:nvSpPr>
          <p:spPr bwMode="invGray">
            <a:xfrm>
              <a:off x="12814300" y="2779713"/>
              <a:ext cx="1588" cy="0"/>
            </a:xfrm>
            <a:custGeom>
              <a:avLst/>
              <a:gdLst>
                <a:gd name="T0" fmla="*/ 0 w 1"/>
                <a:gd name="T1" fmla="*/ 0 w 1"/>
                <a:gd name="T2" fmla="*/ 1 w 1"/>
                <a:gd name="T3" fmla="*/ 0 w 1"/>
              </a:gdLst>
              <a:ahLst/>
              <a:cxnLst>
                <a:cxn ang="0">
                  <a:pos x="T0" y="0"/>
                </a:cxn>
                <a:cxn ang="0">
                  <a:pos x="T1" y="0"/>
                </a:cxn>
                <a:cxn ang="0">
                  <a:pos x="T2" y="0"/>
                </a:cxn>
                <a:cxn ang="0">
                  <a:pos x="T3" y="0"/>
                </a:cxn>
              </a:cxnLst>
              <a:rect l="0" t="0" r="r" b="b"/>
              <a:pathLst>
                <a:path w="1">
                  <a:moveTo>
                    <a:pt x="0" y="0"/>
                  </a:moveTo>
                  <a:lnTo>
                    <a:pt x="0" y="0"/>
                  </a:lnTo>
                  <a:lnTo>
                    <a:pt x="1" y="0"/>
                  </a:lnTo>
                  <a:lnTo>
                    <a:pt x="0"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260" name="Vrije vorm 8"/>
            <p:cNvSpPr>
              <a:spLocks/>
            </p:cNvSpPr>
            <p:nvPr/>
          </p:nvSpPr>
          <p:spPr bwMode="invGray">
            <a:xfrm>
              <a:off x="2738437" y="2795588"/>
              <a:ext cx="425450" cy="15875"/>
            </a:xfrm>
            <a:custGeom>
              <a:avLst/>
              <a:gdLst>
                <a:gd name="T0" fmla="*/ 77 w 222"/>
                <a:gd name="T1" fmla="*/ 5 h 7"/>
                <a:gd name="T2" fmla="*/ 77 w 222"/>
                <a:gd name="T3" fmla="*/ 5 h 7"/>
                <a:gd name="T4" fmla="*/ 56 w 222"/>
                <a:gd name="T5" fmla="*/ 6 h 7"/>
                <a:gd name="T6" fmla="*/ 222 w 222"/>
                <a:gd name="T7" fmla="*/ 5 h 7"/>
                <a:gd name="T8" fmla="*/ 200 w 222"/>
                <a:gd name="T9" fmla="*/ 3 h 7"/>
                <a:gd name="T10" fmla="*/ 137 w 222"/>
                <a:gd name="T11" fmla="*/ 4 h 7"/>
                <a:gd name="T12" fmla="*/ 149 w 222"/>
                <a:gd name="T13" fmla="*/ 3 h 7"/>
                <a:gd name="T14" fmla="*/ 109 w 222"/>
                <a:gd name="T15" fmla="*/ 0 h 7"/>
                <a:gd name="T16" fmla="*/ 106 w 222"/>
                <a:gd name="T17" fmla="*/ 0 h 7"/>
                <a:gd name="T18" fmla="*/ 0 w 222"/>
                <a:gd name="T19" fmla="*/ 7 h 7"/>
                <a:gd name="T20" fmla="*/ 77 w 222"/>
                <a:gd name="T21" fmla="*/ 5 h 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22" h="7">
                  <a:moveTo>
                    <a:pt x="77" y="5"/>
                  </a:moveTo>
                  <a:lnTo>
                    <a:pt x="77" y="5"/>
                  </a:lnTo>
                  <a:cubicBezTo>
                    <a:pt x="62" y="5"/>
                    <a:pt x="58" y="5"/>
                    <a:pt x="56" y="6"/>
                  </a:cubicBezTo>
                  <a:lnTo>
                    <a:pt x="222" y="5"/>
                  </a:lnTo>
                  <a:cubicBezTo>
                    <a:pt x="216" y="5"/>
                    <a:pt x="169" y="4"/>
                    <a:pt x="200" y="3"/>
                  </a:cubicBezTo>
                  <a:cubicBezTo>
                    <a:pt x="186" y="2"/>
                    <a:pt x="143" y="3"/>
                    <a:pt x="137" y="4"/>
                  </a:cubicBezTo>
                  <a:lnTo>
                    <a:pt x="149" y="3"/>
                  </a:lnTo>
                  <a:cubicBezTo>
                    <a:pt x="110" y="5"/>
                    <a:pt x="84" y="1"/>
                    <a:pt x="109" y="0"/>
                  </a:cubicBezTo>
                  <a:lnTo>
                    <a:pt x="106" y="0"/>
                  </a:lnTo>
                  <a:lnTo>
                    <a:pt x="0" y="7"/>
                  </a:lnTo>
                  <a:cubicBezTo>
                    <a:pt x="39" y="7"/>
                    <a:pt x="30" y="5"/>
                    <a:pt x="77" y="5"/>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261" name="Vrije vorm 9"/>
            <p:cNvSpPr>
              <a:spLocks/>
            </p:cNvSpPr>
            <p:nvPr/>
          </p:nvSpPr>
          <p:spPr bwMode="invGray">
            <a:xfrm>
              <a:off x="-3646488" y="2800350"/>
              <a:ext cx="46038" cy="3175"/>
            </a:xfrm>
            <a:custGeom>
              <a:avLst/>
              <a:gdLst>
                <a:gd name="T0" fmla="*/ 0 w 24"/>
                <a:gd name="T1" fmla="*/ 1 h 1"/>
                <a:gd name="T2" fmla="*/ 0 w 24"/>
                <a:gd name="T3" fmla="*/ 1 h 1"/>
                <a:gd name="T4" fmla="*/ 21 w 24"/>
                <a:gd name="T5" fmla="*/ 0 h 1"/>
                <a:gd name="T6" fmla="*/ 0 w 24"/>
                <a:gd name="T7" fmla="*/ 1 h 1"/>
              </a:gdLst>
              <a:ahLst/>
              <a:cxnLst>
                <a:cxn ang="0">
                  <a:pos x="T0" y="T1"/>
                </a:cxn>
                <a:cxn ang="0">
                  <a:pos x="T2" y="T3"/>
                </a:cxn>
                <a:cxn ang="0">
                  <a:pos x="T4" y="T5"/>
                </a:cxn>
                <a:cxn ang="0">
                  <a:pos x="T6" y="T7"/>
                </a:cxn>
              </a:cxnLst>
              <a:rect l="0" t="0" r="r" b="b"/>
              <a:pathLst>
                <a:path w="24" h="1">
                  <a:moveTo>
                    <a:pt x="0" y="1"/>
                  </a:moveTo>
                  <a:lnTo>
                    <a:pt x="0" y="1"/>
                  </a:lnTo>
                  <a:cubicBezTo>
                    <a:pt x="21" y="0"/>
                    <a:pt x="24" y="0"/>
                    <a:pt x="21" y="0"/>
                  </a:cubicBezTo>
                  <a:lnTo>
                    <a:pt x="0"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262" name="Vrije vorm 10"/>
            <p:cNvSpPr>
              <a:spLocks/>
            </p:cNvSpPr>
            <p:nvPr/>
          </p:nvSpPr>
          <p:spPr bwMode="invGray">
            <a:xfrm>
              <a:off x="2627312" y="2816225"/>
              <a:ext cx="63500" cy="4762"/>
            </a:xfrm>
            <a:custGeom>
              <a:avLst/>
              <a:gdLst>
                <a:gd name="T0" fmla="*/ 33 w 33"/>
                <a:gd name="T1" fmla="*/ 0 h 2"/>
                <a:gd name="T2" fmla="*/ 33 w 33"/>
                <a:gd name="T3" fmla="*/ 0 h 2"/>
                <a:gd name="T4" fmla="*/ 0 w 33"/>
                <a:gd name="T5" fmla="*/ 2 h 2"/>
                <a:gd name="T6" fmla="*/ 33 w 33"/>
                <a:gd name="T7" fmla="*/ 0 h 2"/>
              </a:gdLst>
              <a:ahLst/>
              <a:cxnLst>
                <a:cxn ang="0">
                  <a:pos x="T0" y="T1"/>
                </a:cxn>
                <a:cxn ang="0">
                  <a:pos x="T2" y="T3"/>
                </a:cxn>
                <a:cxn ang="0">
                  <a:pos x="T4" y="T5"/>
                </a:cxn>
                <a:cxn ang="0">
                  <a:pos x="T6" y="T7"/>
                </a:cxn>
              </a:cxnLst>
              <a:rect l="0" t="0" r="r" b="b"/>
              <a:pathLst>
                <a:path w="33" h="2">
                  <a:moveTo>
                    <a:pt x="33" y="0"/>
                  </a:moveTo>
                  <a:lnTo>
                    <a:pt x="33" y="0"/>
                  </a:lnTo>
                  <a:lnTo>
                    <a:pt x="0" y="2"/>
                  </a:lnTo>
                  <a:cubicBezTo>
                    <a:pt x="14" y="1"/>
                    <a:pt x="25" y="1"/>
                    <a:pt x="33"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263" name="Vrije vorm 11"/>
            <p:cNvSpPr>
              <a:spLocks/>
            </p:cNvSpPr>
            <p:nvPr/>
          </p:nvSpPr>
          <p:spPr bwMode="invGray">
            <a:xfrm>
              <a:off x="3103562" y="2741613"/>
              <a:ext cx="28575" cy="3175"/>
            </a:xfrm>
            <a:custGeom>
              <a:avLst/>
              <a:gdLst>
                <a:gd name="T0" fmla="*/ 15 w 15"/>
                <a:gd name="T1" fmla="*/ 0 h 1"/>
                <a:gd name="T2" fmla="*/ 15 w 15"/>
                <a:gd name="T3" fmla="*/ 0 h 1"/>
                <a:gd name="T4" fmla="*/ 15 w 15"/>
                <a:gd name="T5" fmla="*/ 0 h 1"/>
                <a:gd name="T6" fmla="*/ 0 w 15"/>
                <a:gd name="T7" fmla="*/ 1 h 1"/>
                <a:gd name="T8" fmla="*/ 0 w 15"/>
                <a:gd name="T9" fmla="*/ 1 h 1"/>
                <a:gd name="T10" fmla="*/ 15 w 15"/>
                <a:gd name="T11" fmla="*/ 0 h 1"/>
              </a:gdLst>
              <a:ahLst/>
              <a:cxnLst>
                <a:cxn ang="0">
                  <a:pos x="T0" y="T1"/>
                </a:cxn>
                <a:cxn ang="0">
                  <a:pos x="T2" y="T3"/>
                </a:cxn>
                <a:cxn ang="0">
                  <a:pos x="T4" y="T5"/>
                </a:cxn>
                <a:cxn ang="0">
                  <a:pos x="T6" y="T7"/>
                </a:cxn>
                <a:cxn ang="0">
                  <a:pos x="T8" y="T9"/>
                </a:cxn>
                <a:cxn ang="0">
                  <a:pos x="T10" y="T11"/>
                </a:cxn>
              </a:cxnLst>
              <a:rect l="0" t="0" r="r" b="b"/>
              <a:pathLst>
                <a:path w="15" h="1">
                  <a:moveTo>
                    <a:pt x="15" y="0"/>
                  </a:moveTo>
                  <a:lnTo>
                    <a:pt x="15" y="0"/>
                  </a:lnTo>
                  <a:cubicBezTo>
                    <a:pt x="15" y="0"/>
                    <a:pt x="15" y="0"/>
                    <a:pt x="15" y="0"/>
                  </a:cubicBezTo>
                  <a:lnTo>
                    <a:pt x="0" y="1"/>
                  </a:lnTo>
                  <a:lnTo>
                    <a:pt x="0" y="1"/>
                  </a:lnTo>
                  <a:lnTo>
                    <a:pt x="15"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264" name="Vrije vorm 12"/>
            <p:cNvSpPr>
              <a:spLocks/>
            </p:cNvSpPr>
            <p:nvPr/>
          </p:nvSpPr>
          <p:spPr bwMode="invGray">
            <a:xfrm>
              <a:off x="1227137" y="2836863"/>
              <a:ext cx="20638" cy="0"/>
            </a:xfrm>
            <a:custGeom>
              <a:avLst/>
              <a:gdLst>
                <a:gd name="T0" fmla="*/ 11 w 11"/>
                <a:gd name="T1" fmla="*/ 11 w 11"/>
                <a:gd name="T2" fmla="*/ 0 w 11"/>
                <a:gd name="T3" fmla="*/ 11 w 11"/>
              </a:gdLst>
              <a:ahLst/>
              <a:cxnLst>
                <a:cxn ang="0">
                  <a:pos x="T0" y="0"/>
                </a:cxn>
                <a:cxn ang="0">
                  <a:pos x="T1" y="0"/>
                </a:cxn>
                <a:cxn ang="0">
                  <a:pos x="T2" y="0"/>
                </a:cxn>
                <a:cxn ang="0">
                  <a:pos x="T3" y="0"/>
                </a:cxn>
              </a:cxnLst>
              <a:rect l="0" t="0" r="r" b="b"/>
              <a:pathLst>
                <a:path w="11">
                  <a:moveTo>
                    <a:pt x="11" y="0"/>
                  </a:moveTo>
                  <a:lnTo>
                    <a:pt x="11" y="0"/>
                  </a:lnTo>
                  <a:lnTo>
                    <a:pt x="0" y="0"/>
                  </a:lnTo>
                  <a:lnTo>
                    <a:pt x="11"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265" name="Vrije vorm 13"/>
            <p:cNvSpPr>
              <a:spLocks/>
            </p:cNvSpPr>
            <p:nvPr/>
          </p:nvSpPr>
          <p:spPr bwMode="invGray">
            <a:xfrm>
              <a:off x="3660775" y="2713038"/>
              <a:ext cx="331788" cy="20637"/>
            </a:xfrm>
            <a:custGeom>
              <a:avLst/>
              <a:gdLst>
                <a:gd name="T0" fmla="*/ 173 w 173"/>
                <a:gd name="T1" fmla="*/ 0 h 9"/>
                <a:gd name="T2" fmla="*/ 173 w 173"/>
                <a:gd name="T3" fmla="*/ 0 h 9"/>
                <a:gd name="T4" fmla="*/ 99 w 173"/>
                <a:gd name="T5" fmla="*/ 2 h 9"/>
                <a:gd name="T6" fmla="*/ 89 w 173"/>
                <a:gd name="T7" fmla="*/ 1 h 9"/>
                <a:gd name="T8" fmla="*/ 64 w 173"/>
                <a:gd name="T9" fmla="*/ 2 h 9"/>
                <a:gd name="T10" fmla="*/ 79 w 173"/>
                <a:gd name="T11" fmla="*/ 2 h 9"/>
                <a:gd name="T12" fmla="*/ 0 w 173"/>
                <a:gd name="T13" fmla="*/ 8 h 9"/>
                <a:gd name="T14" fmla="*/ 78 w 173"/>
                <a:gd name="T15" fmla="*/ 7 h 9"/>
                <a:gd name="T16" fmla="*/ 98 w 173"/>
                <a:gd name="T17" fmla="*/ 6 h 9"/>
                <a:gd name="T18" fmla="*/ 159 w 173"/>
                <a:gd name="T19" fmla="*/ 2 h 9"/>
                <a:gd name="T20" fmla="*/ 173 w 173"/>
                <a:gd name="T21" fmla="*/ 0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73" h="9">
                  <a:moveTo>
                    <a:pt x="173" y="0"/>
                  </a:moveTo>
                  <a:lnTo>
                    <a:pt x="173" y="0"/>
                  </a:lnTo>
                  <a:lnTo>
                    <a:pt x="99" y="2"/>
                  </a:lnTo>
                  <a:cubicBezTo>
                    <a:pt x="109" y="2"/>
                    <a:pt x="74" y="2"/>
                    <a:pt x="89" y="1"/>
                  </a:cubicBezTo>
                  <a:cubicBezTo>
                    <a:pt x="84" y="1"/>
                    <a:pt x="57" y="1"/>
                    <a:pt x="64" y="2"/>
                  </a:cubicBezTo>
                  <a:lnTo>
                    <a:pt x="79" y="2"/>
                  </a:lnTo>
                  <a:cubicBezTo>
                    <a:pt x="41" y="5"/>
                    <a:pt x="64" y="6"/>
                    <a:pt x="0" y="8"/>
                  </a:cubicBezTo>
                  <a:cubicBezTo>
                    <a:pt x="40" y="9"/>
                    <a:pt x="57" y="8"/>
                    <a:pt x="78" y="7"/>
                  </a:cubicBezTo>
                  <a:lnTo>
                    <a:pt x="98" y="6"/>
                  </a:lnTo>
                  <a:lnTo>
                    <a:pt x="159" y="2"/>
                  </a:lnTo>
                  <a:lnTo>
                    <a:pt x="173"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266" name="Vrije vorm 14"/>
            <p:cNvSpPr>
              <a:spLocks/>
            </p:cNvSpPr>
            <p:nvPr/>
          </p:nvSpPr>
          <p:spPr bwMode="invGray">
            <a:xfrm>
              <a:off x="-1674813" y="2768600"/>
              <a:ext cx="1588" cy="0"/>
            </a:xfrm>
            <a:custGeom>
              <a:avLst/>
              <a:gdLst>
                <a:gd name="T0" fmla="*/ 0 w 1"/>
                <a:gd name="T1" fmla="*/ 0 w 1"/>
                <a:gd name="T2" fmla="*/ 1 w 1"/>
                <a:gd name="T3" fmla="*/ 0 w 1"/>
              </a:gdLst>
              <a:ahLst/>
              <a:cxnLst>
                <a:cxn ang="0">
                  <a:pos x="T0" y="0"/>
                </a:cxn>
                <a:cxn ang="0">
                  <a:pos x="T1" y="0"/>
                </a:cxn>
                <a:cxn ang="0">
                  <a:pos x="T2" y="0"/>
                </a:cxn>
                <a:cxn ang="0">
                  <a:pos x="T3" y="0"/>
                </a:cxn>
              </a:cxnLst>
              <a:rect l="0" t="0" r="r" b="b"/>
              <a:pathLst>
                <a:path w="1">
                  <a:moveTo>
                    <a:pt x="0" y="0"/>
                  </a:moveTo>
                  <a:lnTo>
                    <a:pt x="0" y="0"/>
                  </a:lnTo>
                  <a:lnTo>
                    <a:pt x="1" y="0"/>
                  </a:lnTo>
                  <a:cubicBezTo>
                    <a:pt x="0" y="0"/>
                    <a:pt x="0" y="0"/>
                    <a:pt x="0"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267" name="Vrije vorm 15"/>
            <p:cNvSpPr>
              <a:spLocks/>
            </p:cNvSpPr>
            <p:nvPr/>
          </p:nvSpPr>
          <p:spPr bwMode="invGray">
            <a:xfrm>
              <a:off x="-1673225" y="2767013"/>
              <a:ext cx="36513" cy="1587"/>
            </a:xfrm>
            <a:custGeom>
              <a:avLst/>
              <a:gdLst>
                <a:gd name="T0" fmla="*/ 3 w 19"/>
                <a:gd name="T1" fmla="*/ 0 h 1"/>
                <a:gd name="T2" fmla="*/ 3 w 19"/>
                <a:gd name="T3" fmla="*/ 0 h 1"/>
                <a:gd name="T4" fmla="*/ 0 w 19"/>
                <a:gd name="T5" fmla="*/ 1 h 1"/>
                <a:gd name="T6" fmla="*/ 3 w 19"/>
                <a:gd name="T7" fmla="*/ 0 h 1"/>
              </a:gdLst>
              <a:ahLst/>
              <a:cxnLst>
                <a:cxn ang="0">
                  <a:pos x="T0" y="T1"/>
                </a:cxn>
                <a:cxn ang="0">
                  <a:pos x="T2" y="T3"/>
                </a:cxn>
                <a:cxn ang="0">
                  <a:pos x="T4" y="T5"/>
                </a:cxn>
                <a:cxn ang="0">
                  <a:pos x="T6" y="T7"/>
                </a:cxn>
              </a:cxnLst>
              <a:rect l="0" t="0" r="r" b="b"/>
              <a:pathLst>
                <a:path w="19" h="1">
                  <a:moveTo>
                    <a:pt x="3" y="0"/>
                  </a:moveTo>
                  <a:lnTo>
                    <a:pt x="3" y="0"/>
                  </a:lnTo>
                  <a:lnTo>
                    <a:pt x="0" y="1"/>
                  </a:lnTo>
                  <a:cubicBezTo>
                    <a:pt x="4" y="0"/>
                    <a:pt x="19" y="0"/>
                    <a:pt x="3"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268" name="Vrije vorm 16"/>
            <p:cNvSpPr>
              <a:spLocks/>
            </p:cNvSpPr>
            <p:nvPr/>
          </p:nvSpPr>
          <p:spPr bwMode="invGray">
            <a:xfrm>
              <a:off x="2690812" y="2811463"/>
              <a:ext cx="47625" cy="4762"/>
            </a:xfrm>
            <a:custGeom>
              <a:avLst/>
              <a:gdLst>
                <a:gd name="T0" fmla="*/ 13 w 25"/>
                <a:gd name="T1" fmla="*/ 0 h 2"/>
                <a:gd name="T2" fmla="*/ 13 w 25"/>
                <a:gd name="T3" fmla="*/ 0 h 2"/>
                <a:gd name="T4" fmla="*/ 0 w 25"/>
                <a:gd name="T5" fmla="*/ 2 h 2"/>
                <a:gd name="T6" fmla="*/ 25 w 25"/>
                <a:gd name="T7" fmla="*/ 0 h 2"/>
                <a:gd name="T8" fmla="*/ 13 w 25"/>
                <a:gd name="T9" fmla="*/ 0 h 2"/>
              </a:gdLst>
              <a:ahLst/>
              <a:cxnLst>
                <a:cxn ang="0">
                  <a:pos x="T0" y="T1"/>
                </a:cxn>
                <a:cxn ang="0">
                  <a:pos x="T2" y="T3"/>
                </a:cxn>
                <a:cxn ang="0">
                  <a:pos x="T4" y="T5"/>
                </a:cxn>
                <a:cxn ang="0">
                  <a:pos x="T6" y="T7"/>
                </a:cxn>
                <a:cxn ang="0">
                  <a:pos x="T8" y="T9"/>
                </a:cxn>
              </a:cxnLst>
              <a:rect l="0" t="0" r="r" b="b"/>
              <a:pathLst>
                <a:path w="25" h="2">
                  <a:moveTo>
                    <a:pt x="13" y="0"/>
                  </a:moveTo>
                  <a:lnTo>
                    <a:pt x="13" y="0"/>
                  </a:lnTo>
                  <a:cubicBezTo>
                    <a:pt x="12" y="0"/>
                    <a:pt x="7" y="1"/>
                    <a:pt x="0" y="2"/>
                  </a:cubicBezTo>
                  <a:lnTo>
                    <a:pt x="25" y="0"/>
                  </a:lnTo>
                  <a:lnTo>
                    <a:pt x="13"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269" name="Vrije vorm 17"/>
            <p:cNvSpPr>
              <a:spLocks/>
            </p:cNvSpPr>
            <p:nvPr/>
          </p:nvSpPr>
          <p:spPr bwMode="invGray">
            <a:xfrm>
              <a:off x="2822575" y="2794000"/>
              <a:ext cx="163513" cy="4762"/>
            </a:xfrm>
            <a:custGeom>
              <a:avLst/>
              <a:gdLst>
                <a:gd name="T0" fmla="*/ 0 w 85"/>
                <a:gd name="T1" fmla="*/ 2 h 2"/>
                <a:gd name="T2" fmla="*/ 0 w 85"/>
                <a:gd name="T3" fmla="*/ 2 h 2"/>
                <a:gd name="T4" fmla="*/ 62 w 85"/>
                <a:gd name="T5" fmla="*/ 1 h 2"/>
                <a:gd name="T6" fmla="*/ 85 w 85"/>
                <a:gd name="T7" fmla="*/ 0 h 2"/>
                <a:gd name="T8" fmla="*/ 0 w 85"/>
                <a:gd name="T9" fmla="*/ 2 h 2"/>
              </a:gdLst>
              <a:ahLst/>
              <a:cxnLst>
                <a:cxn ang="0">
                  <a:pos x="T0" y="T1"/>
                </a:cxn>
                <a:cxn ang="0">
                  <a:pos x="T2" y="T3"/>
                </a:cxn>
                <a:cxn ang="0">
                  <a:pos x="T4" y="T5"/>
                </a:cxn>
                <a:cxn ang="0">
                  <a:pos x="T6" y="T7"/>
                </a:cxn>
                <a:cxn ang="0">
                  <a:pos x="T8" y="T9"/>
                </a:cxn>
              </a:cxnLst>
              <a:rect l="0" t="0" r="r" b="b"/>
              <a:pathLst>
                <a:path w="85" h="2">
                  <a:moveTo>
                    <a:pt x="0" y="2"/>
                  </a:moveTo>
                  <a:lnTo>
                    <a:pt x="0" y="2"/>
                  </a:lnTo>
                  <a:lnTo>
                    <a:pt x="62" y="1"/>
                  </a:lnTo>
                  <a:lnTo>
                    <a:pt x="85" y="0"/>
                  </a:lnTo>
                  <a:lnTo>
                    <a:pt x="0" y="2"/>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270" name="Vrije vorm 18"/>
            <p:cNvSpPr>
              <a:spLocks/>
            </p:cNvSpPr>
            <p:nvPr/>
          </p:nvSpPr>
          <p:spPr bwMode="invGray">
            <a:xfrm>
              <a:off x="715962" y="2809875"/>
              <a:ext cx="1911350" cy="50800"/>
            </a:xfrm>
            <a:custGeom>
              <a:avLst/>
              <a:gdLst>
                <a:gd name="T0" fmla="*/ 375 w 996"/>
                <a:gd name="T1" fmla="*/ 13 h 23"/>
                <a:gd name="T2" fmla="*/ 375 w 996"/>
                <a:gd name="T3" fmla="*/ 13 h 23"/>
                <a:gd name="T4" fmla="*/ 348 w 996"/>
                <a:gd name="T5" fmla="*/ 9 h 23"/>
                <a:gd name="T6" fmla="*/ 277 w 996"/>
                <a:gd name="T7" fmla="*/ 12 h 23"/>
                <a:gd name="T8" fmla="*/ 366 w 996"/>
                <a:gd name="T9" fmla="*/ 16 h 23"/>
                <a:gd name="T10" fmla="*/ 257 w 996"/>
                <a:gd name="T11" fmla="*/ 19 h 23"/>
                <a:gd name="T12" fmla="*/ 301 w 996"/>
                <a:gd name="T13" fmla="*/ 14 h 23"/>
                <a:gd name="T14" fmla="*/ 249 w 996"/>
                <a:gd name="T15" fmla="*/ 16 h 23"/>
                <a:gd name="T16" fmla="*/ 76 w 996"/>
                <a:gd name="T17" fmla="*/ 16 h 23"/>
                <a:gd name="T18" fmla="*/ 5 w 996"/>
                <a:gd name="T19" fmla="*/ 20 h 23"/>
                <a:gd name="T20" fmla="*/ 93 w 996"/>
                <a:gd name="T21" fmla="*/ 23 h 23"/>
                <a:gd name="T22" fmla="*/ 84 w 996"/>
                <a:gd name="T23" fmla="*/ 22 h 23"/>
                <a:gd name="T24" fmla="*/ 125 w 996"/>
                <a:gd name="T25" fmla="*/ 23 h 23"/>
                <a:gd name="T26" fmla="*/ 151 w 996"/>
                <a:gd name="T27" fmla="*/ 20 h 23"/>
                <a:gd name="T28" fmla="*/ 191 w 996"/>
                <a:gd name="T29" fmla="*/ 20 h 23"/>
                <a:gd name="T30" fmla="*/ 168 w 996"/>
                <a:gd name="T31" fmla="*/ 21 h 23"/>
                <a:gd name="T32" fmla="*/ 264 w 996"/>
                <a:gd name="T33" fmla="*/ 20 h 23"/>
                <a:gd name="T34" fmla="*/ 252 w 996"/>
                <a:gd name="T35" fmla="*/ 22 h 23"/>
                <a:gd name="T36" fmla="*/ 371 w 996"/>
                <a:gd name="T37" fmla="*/ 18 h 23"/>
                <a:gd name="T38" fmla="*/ 341 w 996"/>
                <a:gd name="T39" fmla="*/ 21 h 23"/>
                <a:gd name="T40" fmla="*/ 539 w 996"/>
                <a:gd name="T41" fmla="*/ 20 h 23"/>
                <a:gd name="T42" fmla="*/ 527 w 996"/>
                <a:gd name="T43" fmla="*/ 19 h 23"/>
                <a:gd name="T44" fmla="*/ 575 w 996"/>
                <a:gd name="T45" fmla="*/ 21 h 23"/>
                <a:gd name="T46" fmla="*/ 766 w 996"/>
                <a:gd name="T47" fmla="*/ 20 h 23"/>
                <a:gd name="T48" fmla="*/ 996 w 996"/>
                <a:gd name="T49" fmla="*/ 5 h 23"/>
                <a:gd name="T50" fmla="*/ 969 w 996"/>
                <a:gd name="T51" fmla="*/ 6 h 23"/>
                <a:gd name="T52" fmla="*/ 973 w 996"/>
                <a:gd name="T53" fmla="*/ 1 h 23"/>
                <a:gd name="T54" fmla="*/ 897 w 996"/>
                <a:gd name="T55" fmla="*/ 5 h 23"/>
                <a:gd name="T56" fmla="*/ 872 w 996"/>
                <a:gd name="T57" fmla="*/ 0 h 23"/>
                <a:gd name="T58" fmla="*/ 535 w 996"/>
                <a:gd name="T59" fmla="*/ 14 h 23"/>
                <a:gd name="T60" fmla="*/ 389 w 996"/>
                <a:gd name="T61" fmla="*/ 13 h 23"/>
                <a:gd name="T62" fmla="*/ 476 w 996"/>
                <a:gd name="T63" fmla="*/ 9 h 23"/>
                <a:gd name="T64" fmla="*/ 387 w 996"/>
                <a:gd name="T65" fmla="*/ 9 h 23"/>
                <a:gd name="T66" fmla="*/ 375 w 996"/>
                <a:gd name="T67" fmla="*/ 13 h 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996" h="23">
                  <a:moveTo>
                    <a:pt x="375" y="13"/>
                  </a:moveTo>
                  <a:lnTo>
                    <a:pt x="375" y="13"/>
                  </a:lnTo>
                  <a:cubicBezTo>
                    <a:pt x="247" y="14"/>
                    <a:pt x="407" y="10"/>
                    <a:pt x="348" y="9"/>
                  </a:cubicBezTo>
                  <a:cubicBezTo>
                    <a:pt x="312" y="10"/>
                    <a:pt x="299" y="11"/>
                    <a:pt x="277" y="12"/>
                  </a:cubicBezTo>
                  <a:cubicBezTo>
                    <a:pt x="379" y="10"/>
                    <a:pt x="263" y="17"/>
                    <a:pt x="366" y="16"/>
                  </a:cubicBezTo>
                  <a:cubicBezTo>
                    <a:pt x="352" y="19"/>
                    <a:pt x="292" y="19"/>
                    <a:pt x="257" y="19"/>
                  </a:cubicBezTo>
                  <a:cubicBezTo>
                    <a:pt x="218" y="16"/>
                    <a:pt x="292" y="17"/>
                    <a:pt x="301" y="14"/>
                  </a:cubicBezTo>
                  <a:cubicBezTo>
                    <a:pt x="259" y="14"/>
                    <a:pt x="267" y="15"/>
                    <a:pt x="249" y="16"/>
                  </a:cubicBezTo>
                  <a:cubicBezTo>
                    <a:pt x="184" y="16"/>
                    <a:pt x="115" y="20"/>
                    <a:pt x="76" y="16"/>
                  </a:cubicBezTo>
                  <a:cubicBezTo>
                    <a:pt x="29" y="17"/>
                    <a:pt x="32" y="18"/>
                    <a:pt x="5" y="20"/>
                  </a:cubicBezTo>
                  <a:cubicBezTo>
                    <a:pt x="0" y="23"/>
                    <a:pt x="75" y="21"/>
                    <a:pt x="93" y="23"/>
                  </a:cubicBezTo>
                  <a:cubicBezTo>
                    <a:pt x="89" y="23"/>
                    <a:pt x="82" y="23"/>
                    <a:pt x="84" y="22"/>
                  </a:cubicBezTo>
                  <a:lnTo>
                    <a:pt x="125" y="23"/>
                  </a:lnTo>
                  <a:cubicBezTo>
                    <a:pt x="86" y="22"/>
                    <a:pt x="130" y="20"/>
                    <a:pt x="151" y="20"/>
                  </a:cubicBezTo>
                  <a:cubicBezTo>
                    <a:pt x="165" y="20"/>
                    <a:pt x="195" y="19"/>
                    <a:pt x="191" y="20"/>
                  </a:cubicBezTo>
                  <a:lnTo>
                    <a:pt x="168" y="21"/>
                  </a:lnTo>
                  <a:cubicBezTo>
                    <a:pt x="198" y="22"/>
                    <a:pt x="233" y="19"/>
                    <a:pt x="264" y="20"/>
                  </a:cubicBezTo>
                  <a:cubicBezTo>
                    <a:pt x="265" y="21"/>
                    <a:pt x="254" y="21"/>
                    <a:pt x="252" y="22"/>
                  </a:cubicBezTo>
                  <a:cubicBezTo>
                    <a:pt x="286" y="20"/>
                    <a:pt x="320" y="20"/>
                    <a:pt x="371" y="18"/>
                  </a:cubicBezTo>
                  <a:lnTo>
                    <a:pt x="341" y="21"/>
                  </a:lnTo>
                  <a:cubicBezTo>
                    <a:pt x="382" y="18"/>
                    <a:pt x="475" y="19"/>
                    <a:pt x="539" y="20"/>
                  </a:cubicBezTo>
                  <a:cubicBezTo>
                    <a:pt x="532" y="20"/>
                    <a:pt x="519" y="19"/>
                    <a:pt x="527" y="19"/>
                  </a:cubicBezTo>
                  <a:cubicBezTo>
                    <a:pt x="564" y="18"/>
                    <a:pt x="593" y="20"/>
                    <a:pt x="575" y="21"/>
                  </a:cubicBezTo>
                  <a:cubicBezTo>
                    <a:pt x="612" y="19"/>
                    <a:pt x="716" y="23"/>
                    <a:pt x="766" y="20"/>
                  </a:cubicBezTo>
                  <a:lnTo>
                    <a:pt x="996" y="5"/>
                  </a:lnTo>
                  <a:cubicBezTo>
                    <a:pt x="988" y="5"/>
                    <a:pt x="978" y="6"/>
                    <a:pt x="969" y="6"/>
                  </a:cubicBezTo>
                  <a:cubicBezTo>
                    <a:pt x="948" y="3"/>
                    <a:pt x="937" y="4"/>
                    <a:pt x="973" y="1"/>
                  </a:cubicBezTo>
                  <a:cubicBezTo>
                    <a:pt x="937" y="3"/>
                    <a:pt x="951" y="5"/>
                    <a:pt x="897" y="5"/>
                  </a:cubicBezTo>
                  <a:cubicBezTo>
                    <a:pt x="918" y="3"/>
                    <a:pt x="924" y="0"/>
                    <a:pt x="872" y="0"/>
                  </a:cubicBezTo>
                  <a:cubicBezTo>
                    <a:pt x="742" y="3"/>
                    <a:pt x="656" y="10"/>
                    <a:pt x="535" y="14"/>
                  </a:cubicBezTo>
                  <a:cubicBezTo>
                    <a:pt x="530" y="12"/>
                    <a:pt x="435" y="13"/>
                    <a:pt x="389" y="13"/>
                  </a:cubicBezTo>
                  <a:cubicBezTo>
                    <a:pt x="406" y="11"/>
                    <a:pt x="441" y="10"/>
                    <a:pt x="476" y="9"/>
                  </a:cubicBezTo>
                  <a:lnTo>
                    <a:pt x="387" y="9"/>
                  </a:lnTo>
                  <a:lnTo>
                    <a:pt x="375" y="13"/>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271" name="Vrije vorm 19"/>
            <p:cNvSpPr>
              <a:spLocks/>
            </p:cNvSpPr>
            <p:nvPr/>
          </p:nvSpPr>
          <p:spPr bwMode="invGray">
            <a:xfrm>
              <a:off x="1995487" y="2822575"/>
              <a:ext cx="20638" cy="0"/>
            </a:xfrm>
            <a:custGeom>
              <a:avLst/>
              <a:gdLst>
                <a:gd name="T0" fmla="*/ 10 w 10"/>
                <a:gd name="T1" fmla="*/ 10 w 10"/>
                <a:gd name="T2" fmla="*/ 0 w 10"/>
                <a:gd name="T3" fmla="*/ 10 w 10"/>
              </a:gdLst>
              <a:ahLst/>
              <a:cxnLst>
                <a:cxn ang="0">
                  <a:pos x="T0" y="0"/>
                </a:cxn>
                <a:cxn ang="0">
                  <a:pos x="T1" y="0"/>
                </a:cxn>
                <a:cxn ang="0">
                  <a:pos x="T2" y="0"/>
                </a:cxn>
                <a:cxn ang="0">
                  <a:pos x="T3" y="0"/>
                </a:cxn>
              </a:cxnLst>
              <a:rect l="0" t="0" r="r" b="b"/>
              <a:pathLst>
                <a:path w="10">
                  <a:moveTo>
                    <a:pt x="10" y="0"/>
                  </a:moveTo>
                  <a:lnTo>
                    <a:pt x="10" y="0"/>
                  </a:lnTo>
                  <a:lnTo>
                    <a:pt x="0" y="0"/>
                  </a:lnTo>
                  <a:cubicBezTo>
                    <a:pt x="1" y="0"/>
                    <a:pt x="4" y="0"/>
                    <a:pt x="10"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272" name="Vrije vorm 20"/>
            <p:cNvSpPr>
              <a:spLocks/>
            </p:cNvSpPr>
            <p:nvPr/>
          </p:nvSpPr>
          <p:spPr bwMode="invGray">
            <a:xfrm>
              <a:off x="1630362" y="2830513"/>
              <a:ext cx="22225" cy="0"/>
            </a:xfrm>
            <a:custGeom>
              <a:avLst/>
              <a:gdLst>
                <a:gd name="T0" fmla="*/ 11 w 12"/>
                <a:gd name="T1" fmla="*/ 11 w 12"/>
                <a:gd name="T2" fmla="*/ 12 w 12"/>
                <a:gd name="T3" fmla="*/ 0 w 12"/>
                <a:gd name="T4" fmla="*/ 11 w 12"/>
              </a:gdLst>
              <a:ahLst/>
              <a:cxnLst>
                <a:cxn ang="0">
                  <a:pos x="T0" y="0"/>
                </a:cxn>
                <a:cxn ang="0">
                  <a:pos x="T1" y="0"/>
                </a:cxn>
                <a:cxn ang="0">
                  <a:pos x="T2" y="0"/>
                </a:cxn>
                <a:cxn ang="0">
                  <a:pos x="T3" y="0"/>
                </a:cxn>
                <a:cxn ang="0">
                  <a:pos x="T4" y="0"/>
                </a:cxn>
              </a:cxnLst>
              <a:rect l="0" t="0" r="r" b="b"/>
              <a:pathLst>
                <a:path w="12">
                  <a:moveTo>
                    <a:pt x="11" y="0"/>
                  </a:moveTo>
                  <a:lnTo>
                    <a:pt x="11" y="0"/>
                  </a:lnTo>
                  <a:cubicBezTo>
                    <a:pt x="12" y="0"/>
                    <a:pt x="11" y="0"/>
                    <a:pt x="12" y="0"/>
                  </a:cubicBezTo>
                  <a:lnTo>
                    <a:pt x="0" y="0"/>
                  </a:lnTo>
                  <a:lnTo>
                    <a:pt x="11"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273" name="Vrije vorm 21"/>
            <p:cNvSpPr>
              <a:spLocks/>
            </p:cNvSpPr>
            <p:nvPr/>
          </p:nvSpPr>
          <p:spPr bwMode="invGray">
            <a:xfrm>
              <a:off x="2651125" y="2798763"/>
              <a:ext cx="46038" cy="1587"/>
            </a:xfrm>
            <a:custGeom>
              <a:avLst/>
              <a:gdLst>
                <a:gd name="T0" fmla="*/ 3 w 24"/>
                <a:gd name="T1" fmla="*/ 1 h 1"/>
                <a:gd name="T2" fmla="*/ 3 w 24"/>
                <a:gd name="T3" fmla="*/ 1 h 1"/>
                <a:gd name="T4" fmla="*/ 24 w 24"/>
                <a:gd name="T5" fmla="*/ 0 h 1"/>
                <a:gd name="T6" fmla="*/ 8 w 24"/>
                <a:gd name="T7" fmla="*/ 1 h 1"/>
                <a:gd name="T8" fmla="*/ 3 w 24"/>
                <a:gd name="T9" fmla="*/ 1 h 1"/>
              </a:gdLst>
              <a:ahLst/>
              <a:cxnLst>
                <a:cxn ang="0">
                  <a:pos x="T0" y="T1"/>
                </a:cxn>
                <a:cxn ang="0">
                  <a:pos x="T2" y="T3"/>
                </a:cxn>
                <a:cxn ang="0">
                  <a:pos x="T4" y="T5"/>
                </a:cxn>
                <a:cxn ang="0">
                  <a:pos x="T6" y="T7"/>
                </a:cxn>
                <a:cxn ang="0">
                  <a:pos x="T8" y="T9"/>
                </a:cxn>
              </a:cxnLst>
              <a:rect l="0" t="0" r="r" b="b"/>
              <a:pathLst>
                <a:path w="24" h="1">
                  <a:moveTo>
                    <a:pt x="3" y="1"/>
                  </a:moveTo>
                  <a:lnTo>
                    <a:pt x="3" y="1"/>
                  </a:lnTo>
                  <a:lnTo>
                    <a:pt x="24" y="0"/>
                  </a:lnTo>
                  <a:lnTo>
                    <a:pt x="8" y="1"/>
                  </a:lnTo>
                  <a:cubicBezTo>
                    <a:pt x="2" y="1"/>
                    <a:pt x="0" y="1"/>
                    <a:pt x="3"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274" name="Vrije vorm 22"/>
            <p:cNvSpPr>
              <a:spLocks/>
            </p:cNvSpPr>
            <p:nvPr/>
          </p:nvSpPr>
          <p:spPr bwMode="invGray">
            <a:xfrm>
              <a:off x="2698750" y="2809875"/>
              <a:ext cx="19050" cy="1587"/>
            </a:xfrm>
            <a:custGeom>
              <a:avLst/>
              <a:gdLst>
                <a:gd name="T0" fmla="*/ 4 w 10"/>
                <a:gd name="T1" fmla="*/ 0 h 1"/>
                <a:gd name="T2" fmla="*/ 4 w 10"/>
                <a:gd name="T3" fmla="*/ 0 h 1"/>
                <a:gd name="T4" fmla="*/ 0 w 10"/>
                <a:gd name="T5" fmla="*/ 1 h 1"/>
                <a:gd name="T6" fmla="*/ 9 w 10"/>
                <a:gd name="T7" fmla="*/ 1 h 1"/>
                <a:gd name="T8" fmla="*/ 4 w 10"/>
                <a:gd name="T9" fmla="*/ 0 h 1"/>
              </a:gdLst>
              <a:ahLst/>
              <a:cxnLst>
                <a:cxn ang="0">
                  <a:pos x="T0" y="T1"/>
                </a:cxn>
                <a:cxn ang="0">
                  <a:pos x="T2" y="T3"/>
                </a:cxn>
                <a:cxn ang="0">
                  <a:pos x="T4" y="T5"/>
                </a:cxn>
                <a:cxn ang="0">
                  <a:pos x="T6" y="T7"/>
                </a:cxn>
                <a:cxn ang="0">
                  <a:pos x="T8" y="T9"/>
                </a:cxn>
              </a:cxnLst>
              <a:rect l="0" t="0" r="r" b="b"/>
              <a:pathLst>
                <a:path w="10" h="1">
                  <a:moveTo>
                    <a:pt x="4" y="0"/>
                  </a:moveTo>
                  <a:lnTo>
                    <a:pt x="4" y="0"/>
                  </a:lnTo>
                  <a:lnTo>
                    <a:pt x="0" y="1"/>
                  </a:lnTo>
                  <a:lnTo>
                    <a:pt x="9" y="1"/>
                  </a:lnTo>
                  <a:cubicBezTo>
                    <a:pt x="10" y="0"/>
                    <a:pt x="9" y="0"/>
                    <a:pt x="4"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275" name="Vrije vorm 23"/>
            <p:cNvSpPr>
              <a:spLocks/>
            </p:cNvSpPr>
            <p:nvPr/>
          </p:nvSpPr>
          <p:spPr bwMode="invGray">
            <a:xfrm>
              <a:off x="469900" y="2800350"/>
              <a:ext cx="23813" cy="3175"/>
            </a:xfrm>
            <a:custGeom>
              <a:avLst/>
              <a:gdLst>
                <a:gd name="T0" fmla="*/ 13 w 13"/>
                <a:gd name="T1" fmla="*/ 0 h 1"/>
                <a:gd name="T2" fmla="*/ 13 w 13"/>
                <a:gd name="T3" fmla="*/ 0 h 1"/>
                <a:gd name="T4" fmla="*/ 0 w 13"/>
                <a:gd name="T5" fmla="*/ 1 h 1"/>
                <a:gd name="T6" fmla="*/ 13 w 13"/>
                <a:gd name="T7" fmla="*/ 0 h 1"/>
              </a:gdLst>
              <a:ahLst/>
              <a:cxnLst>
                <a:cxn ang="0">
                  <a:pos x="T0" y="T1"/>
                </a:cxn>
                <a:cxn ang="0">
                  <a:pos x="T2" y="T3"/>
                </a:cxn>
                <a:cxn ang="0">
                  <a:pos x="T4" y="T5"/>
                </a:cxn>
                <a:cxn ang="0">
                  <a:pos x="T6" y="T7"/>
                </a:cxn>
              </a:cxnLst>
              <a:rect l="0" t="0" r="r" b="b"/>
              <a:pathLst>
                <a:path w="13" h="1">
                  <a:moveTo>
                    <a:pt x="13" y="0"/>
                  </a:moveTo>
                  <a:lnTo>
                    <a:pt x="13" y="0"/>
                  </a:lnTo>
                  <a:lnTo>
                    <a:pt x="0" y="1"/>
                  </a:lnTo>
                  <a:cubicBezTo>
                    <a:pt x="8" y="1"/>
                    <a:pt x="11" y="1"/>
                    <a:pt x="13"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276" name="Vrije vorm 24"/>
            <p:cNvSpPr>
              <a:spLocks/>
            </p:cNvSpPr>
            <p:nvPr/>
          </p:nvSpPr>
          <p:spPr bwMode="invGray">
            <a:xfrm>
              <a:off x="998537" y="2811463"/>
              <a:ext cx="1076325" cy="20637"/>
            </a:xfrm>
            <a:custGeom>
              <a:avLst/>
              <a:gdLst>
                <a:gd name="T0" fmla="*/ 85 w 561"/>
                <a:gd name="T1" fmla="*/ 9 h 9"/>
                <a:gd name="T2" fmla="*/ 85 w 561"/>
                <a:gd name="T3" fmla="*/ 9 h 9"/>
                <a:gd name="T4" fmla="*/ 154 w 561"/>
                <a:gd name="T5" fmla="*/ 6 h 9"/>
                <a:gd name="T6" fmla="*/ 135 w 561"/>
                <a:gd name="T7" fmla="*/ 6 h 9"/>
                <a:gd name="T8" fmla="*/ 314 w 561"/>
                <a:gd name="T9" fmla="*/ 5 h 9"/>
                <a:gd name="T10" fmla="*/ 341 w 561"/>
                <a:gd name="T11" fmla="*/ 8 h 9"/>
                <a:gd name="T12" fmla="*/ 433 w 561"/>
                <a:gd name="T13" fmla="*/ 5 h 9"/>
                <a:gd name="T14" fmla="*/ 520 w 561"/>
                <a:gd name="T15" fmla="*/ 5 h 9"/>
                <a:gd name="T16" fmla="*/ 490 w 561"/>
                <a:gd name="T17" fmla="*/ 3 h 9"/>
                <a:gd name="T18" fmla="*/ 498 w 561"/>
                <a:gd name="T19" fmla="*/ 2 h 9"/>
                <a:gd name="T20" fmla="*/ 395 w 561"/>
                <a:gd name="T21" fmla="*/ 3 h 9"/>
                <a:gd name="T22" fmla="*/ 411 w 561"/>
                <a:gd name="T23" fmla="*/ 1 h 9"/>
                <a:gd name="T24" fmla="*/ 261 w 561"/>
                <a:gd name="T25" fmla="*/ 4 h 9"/>
                <a:gd name="T26" fmla="*/ 210 w 561"/>
                <a:gd name="T27" fmla="*/ 3 h 9"/>
                <a:gd name="T28" fmla="*/ 1 w 561"/>
                <a:gd name="T29" fmla="*/ 7 h 9"/>
                <a:gd name="T30" fmla="*/ 85 w 561"/>
                <a:gd name="T31" fmla="*/ 6 h 9"/>
                <a:gd name="T32" fmla="*/ 85 w 561"/>
                <a:gd name="T33" fmla="*/ 9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561" h="9">
                  <a:moveTo>
                    <a:pt x="85" y="9"/>
                  </a:moveTo>
                  <a:lnTo>
                    <a:pt x="85" y="9"/>
                  </a:lnTo>
                  <a:cubicBezTo>
                    <a:pt x="130" y="9"/>
                    <a:pt x="90" y="6"/>
                    <a:pt x="154" y="6"/>
                  </a:cubicBezTo>
                  <a:lnTo>
                    <a:pt x="135" y="6"/>
                  </a:lnTo>
                  <a:cubicBezTo>
                    <a:pt x="180" y="5"/>
                    <a:pt x="260" y="5"/>
                    <a:pt x="314" y="5"/>
                  </a:cubicBezTo>
                  <a:cubicBezTo>
                    <a:pt x="308" y="6"/>
                    <a:pt x="347" y="6"/>
                    <a:pt x="341" y="8"/>
                  </a:cubicBezTo>
                  <a:cubicBezTo>
                    <a:pt x="377" y="8"/>
                    <a:pt x="414" y="7"/>
                    <a:pt x="433" y="5"/>
                  </a:cubicBezTo>
                  <a:cubicBezTo>
                    <a:pt x="456" y="6"/>
                    <a:pt x="491" y="4"/>
                    <a:pt x="520" y="5"/>
                  </a:cubicBezTo>
                  <a:cubicBezTo>
                    <a:pt x="507" y="4"/>
                    <a:pt x="561" y="1"/>
                    <a:pt x="490" y="3"/>
                  </a:cubicBezTo>
                  <a:cubicBezTo>
                    <a:pt x="496" y="3"/>
                    <a:pt x="492" y="2"/>
                    <a:pt x="498" y="2"/>
                  </a:cubicBezTo>
                  <a:cubicBezTo>
                    <a:pt x="452" y="1"/>
                    <a:pt x="434" y="3"/>
                    <a:pt x="395" y="3"/>
                  </a:cubicBezTo>
                  <a:cubicBezTo>
                    <a:pt x="372" y="2"/>
                    <a:pt x="433" y="2"/>
                    <a:pt x="411" y="1"/>
                  </a:cubicBezTo>
                  <a:cubicBezTo>
                    <a:pt x="362" y="2"/>
                    <a:pt x="258" y="0"/>
                    <a:pt x="261" y="4"/>
                  </a:cubicBezTo>
                  <a:cubicBezTo>
                    <a:pt x="225" y="5"/>
                    <a:pt x="220" y="4"/>
                    <a:pt x="210" y="3"/>
                  </a:cubicBezTo>
                  <a:cubicBezTo>
                    <a:pt x="153" y="7"/>
                    <a:pt x="0" y="1"/>
                    <a:pt x="1" y="7"/>
                  </a:cubicBezTo>
                  <a:cubicBezTo>
                    <a:pt x="21" y="7"/>
                    <a:pt x="55" y="7"/>
                    <a:pt x="85" y="6"/>
                  </a:cubicBezTo>
                  <a:lnTo>
                    <a:pt x="85" y="9"/>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277" name="Vrije vorm 25"/>
            <p:cNvSpPr>
              <a:spLocks/>
            </p:cNvSpPr>
            <p:nvPr/>
          </p:nvSpPr>
          <p:spPr bwMode="invGray">
            <a:xfrm>
              <a:off x="2495550" y="2803525"/>
              <a:ext cx="17463" cy="0"/>
            </a:xfrm>
            <a:custGeom>
              <a:avLst/>
              <a:gdLst>
                <a:gd name="T0" fmla="*/ 9 w 9"/>
                <a:gd name="T1" fmla="*/ 9 w 9"/>
                <a:gd name="T2" fmla="*/ 0 w 9"/>
                <a:gd name="T3" fmla="*/ 9 w 9"/>
              </a:gdLst>
              <a:ahLst/>
              <a:cxnLst>
                <a:cxn ang="0">
                  <a:pos x="T0" y="0"/>
                </a:cxn>
                <a:cxn ang="0">
                  <a:pos x="T1" y="0"/>
                </a:cxn>
                <a:cxn ang="0">
                  <a:pos x="T2" y="0"/>
                </a:cxn>
                <a:cxn ang="0">
                  <a:pos x="T3" y="0"/>
                </a:cxn>
              </a:cxnLst>
              <a:rect l="0" t="0" r="r" b="b"/>
              <a:pathLst>
                <a:path w="9">
                  <a:moveTo>
                    <a:pt x="9" y="0"/>
                  </a:moveTo>
                  <a:lnTo>
                    <a:pt x="9" y="0"/>
                  </a:lnTo>
                  <a:lnTo>
                    <a:pt x="0" y="0"/>
                  </a:lnTo>
                  <a:lnTo>
                    <a:pt x="9"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278" name="Vrije vorm 26"/>
            <p:cNvSpPr>
              <a:spLocks noEditPoints="1"/>
            </p:cNvSpPr>
            <p:nvPr/>
          </p:nvSpPr>
          <p:spPr bwMode="invGray">
            <a:xfrm>
              <a:off x="2538412" y="2816225"/>
              <a:ext cx="1057275" cy="31750"/>
            </a:xfrm>
            <a:custGeom>
              <a:avLst/>
              <a:gdLst>
                <a:gd name="T0" fmla="*/ 495 w 551"/>
                <a:gd name="T1" fmla="*/ 10 h 14"/>
                <a:gd name="T2" fmla="*/ 495 w 551"/>
                <a:gd name="T3" fmla="*/ 10 h 14"/>
                <a:gd name="T4" fmla="*/ 461 w 551"/>
                <a:gd name="T5" fmla="*/ 9 h 14"/>
                <a:gd name="T6" fmla="*/ 495 w 551"/>
                <a:gd name="T7" fmla="*/ 10 h 14"/>
                <a:gd name="T8" fmla="*/ 551 w 551"/>
                <a:gd name="T9" fmla="*/ 9 h 14"/>
                <a:gd name="T10" fmla="*/ 551 w 551"/>
                <a:gd name="T11" fmla="*/ 9 h 14"/>
                <a:gd name="T12" fmla="*/ 532 w 551"/>
                <a:gd name="T13" fmla="*/ 13 h 14"/>
                <a:gd name="T14" fmla="*/ 294 w 551"/>
                <a:gd name="T15" fmla="*/ 13 h 14"/>
                <a:gd name="T16" fmla="*/ 304 w 551"/>
                <a:gd name="T17" fmla="*/ 12 h 14"/>
                <a:gd name="T18" fmla="*/ 93 w 551"/>
                <a:gd name="T19" fmla="*/ 14 h 14"/>
                <a:gd name="T20" fmla="*/ 38 w 551"/>
                <a:gd name="T21" fmla="*/ 12 h 14"/>
                <a:gd name="T22" fmla="*/ 4 w 551"/>
                <a:gd name="T23" fmla="*/ 12 h 14"/>
                <a:gd name="T24" fmla="*/ 31 w 551"/>
                <a:gd name="T25" fmla="*/ 11 h 14"/>
                <a:gd name="T26" fmla="*/ 16 w 551"/>
                <a:gd name="T27" fmla="*/ 11 h 14"/>
                <a:gd name="T28" fmla="*/ 73 w 551"/>
                <a:gd name="T29" fmla="*/ 6 h 14"/>
                <a:gd name="T30" fmla="*/ 39 w 551"/>
                <a:gd name="T31" fmla="*/ 10 h 14"/>
                <a:gd name="T32" fmla="*/ 62 w 551"/>
                <a:gd name="T33" fmla="*/ 8 h 14"/>
                <a:gd name="T34" fmla="*/ 90 w 551"/>
                <a:gd name="T35" fmla="*/ 10 h 14"/>
                <a:gd name="T36" fmla="*/ 157 w 551"/>
                <a:gd name="T37" fmla="*/ 9 h 14"/>
                <a:gd name="T38" fmla="*/ 193 w 551"/>
                <a:gd name="T39" fmla="*/ 11 h 14"/>
                <a:gd name="T40" fmla="*/ 215 w 551"/>
                <a:gd name="T41" fmla="*/ 8 h 14"/>
                <a:gd name="T42" fmla="*/ 280 w 551"/>
                <a:gd name="T43" fmla="*/ 8 h 14"/>
                <a:gd name="T44" fmla="*/ 373 w 551"/>
                <a:gd name="T45" fmla="*/ 0 h 14"/>
                <a:gd name="T46" fmla="*/ 452 w 551"/>
                <a:gd name="T47" fmla="*/ 6 h 14"/>
                <a:gd name="T48" fmla="*/ 329 w 551"/>
                <a:gd name="T49" fmla="*/ 7 h 14"/>
                <a:gd name="T50" fmla="*/ 282 w 551"/>
                <a:gd name="T51" fmla="*/ 11 h 14"/>
                <a:gd name="T52" fmla="*/ 389 w 551"/>
                <a:gd name="T53" fmla="*/ 9 h 14"/>
                <a:gd name="T54" fmla="*/ 377 w 551"/>
                <a:gd name="T55" fmla="*/ 10 h 14"/>
                <a:gd name="T56" fmla="*/ 494 w 551"/>
                <a:gd name="T57" fmla="*/ 8 h 14"/>
                <a:gd name="T58" fmla="*/ 510 w 551"/>
                <a:gd name="T59" fmla="*/ 9 h 14"/>
                <a:gd name="T60" fmla="*/ 551 w 551"/>
                <a:gd name="T61" fmla="*/ 9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551" h="14">
                  <a:moveTo>
                    <a:pt x="495" y="10"/>
                  </a:moveTo>
                  <a:lnTo>
                    <a:pt x="495" y="10"/>
                  </a:lnTo>
                  <a:lnTo>
                    <a:pt x="461" y="9"/>
                  </a:lnTo>
                  <a:cubicBezTo>
                    <a:pt x="469" y="10"/>
                    <a:pt x="482" y="10"/>
                    <a:pt x="495" y="10"/>
                  </a:cubicBezTo>
                  <a:close/>
                  <a:moveTo>
                    <a:pt x="551" y="9"/>
                  </a:moveTo>
                  <a:lnTo>
                    <a:pt x="551" y="9"/>
                  </a:lnTo>
                  <a:lnTo>
                    <a:pt x="532" y="13"/>
                  </a:lnTo>
                  <a:cubicBezTo>
                    <a:pt x="425" y="14"/>
                    <a:pt x="387" y="13"/>
                    <a:pt x="294" y="13"/>
                  </a:cubicBezTo>
                  <a:cubicBezTo>
                    <a:pt x="287" y="12"/>
                    <a:pt x="298" y="12"/>
                    <a:pt x="304" y="12"/>
                  </a:cubicBezTo>
                  <a:cubicBezTo>
                    <a:pt x="238" y="13"/>
                    <a:pt x="140" y="12"/>
                    <a:pt x="93" y="14"/>
                  </a:cubicBezTo>
                  <a:cubicBezTo>
                    <a:pt x="72" y="14"/>
                    <a:pt x="17" y="13"/>
                    <a:pt x="38" y="12"/>
                  </a:cubicBezTo>
                  <a:cubicBezTo>
                    <a:pt x="28" y="12"/>
                    <a:pt x="16" y="12"/>
                    <a:pt x="4" y="12"/>
                  </a:cubicBezTo>
                  <a:cubicBezTo>
                    <a:pt x="1" y="11"/>
                    <a:pt x="30" y="12"/>
                    <a:pt x="31" y="11"/>
                  </a:cubicBezTo>
                  <a:cubicBezTo>
                    <a:pt x="22" y="11"/>
                    <a:pt x="18" y="10"/>
                    <a:pt x="16" y="11"/>
                  </a:cubicBezTo>
                  <a:cubicBezTo>
                    <a:pt x="32" y="10"/>
                    <a:pt x="0" y="6"/>
                    <a:pt x="73" y="6"/>
                  </a:cubicBezTo>
                  <a:cubicBezTo>
                    <a:pt x="101" y="9"/>
                    <a:pt x="22" y="7"/>
                    <a:pt x="39" y="10"/>
                  </a:cubicBezTo>
                  <a:cubicBezTo>
                    <a:pt x="63" y="10"/>
                    <a:pt x="60" y="9"/>
                    <a:pt x="62" y="8"/>
                  </a:cubicBezTo>
                  <a:cubicBezTo>
                    <a:pt x="93" y="8"/>
                    <a:pt x="92" y="9"/>
                    <a:pt x="90" y="10"/>
                  </a:cubicBezTo>
                  <a:cubicBezTo>
                    <a:pt x="102" y="9"/>
                    <a:pt x="141" y="10"/>
                    <a:pt x="157" y="9"/>
                  </a:cubicBezTo>
                  <a:cubicBezTo>
                    <a:pt x="216" y="8"/>
                    <a:pt x="154" y="11"/>
                    <a:pt x="193" y="11"/>
                  </a:cubicBezTo>
                  <a:lnTo>
                    <a:pt x="215" y="8"/>
                  </a:lnTo>
                  <a:lnTo>
                    <a:pt x="280" y="8"/>
                  </a:lnTo>
                  <a:cubicBezTo>
                    <a:pt x="373" y="7"/>
                    <a:pt x="266" y="2"/>
                    <a:pt x="373" y="0"/>
                  </a:cubicBezTo>
                  <a:cubicBezTo>
                    <a:pt x="359" y="2"/>
                    <a:pt x="402" y="5"/>
                    <a:pt x="452" y="6"/>
                  </a:cubicBezTo>
                  <a:cubicBezTo>
                    <a:pt x="422" y="6"/>
                    <a:pt x="367" y="8"/>
                    <a:pt x="329" y="7"/>
                  </a:cubicBezTo>
                  <a:cubicBezTo>
                    <a:pt x="383" y="10"/>
                    <a:pt x="254" y="8"/>
                    <a:pt x="282" y="11"/>
                  </a:cubicBezTo>
                  <a:cubicBezTo>
                    <a:pt x="309" y="9"/>
                    <a:pt x="354" y="9"/>
                    <a:pt x="389" y="9"/>
                  </a:cubicBezTo>
                  <a:lnTo>
                    <a:pt x="377" y="10"/>
                  </a:lnTo>
                  <a:cubicBezTo>
                    <a:pt x="414" y="10"/>
                    <a:pt x="442" y="7"/>
                    <a:pt x="494" y="8"/>
                  </a:cubicBezTo>
                  <a:cubicBezTo>
                    <a:pt x="519" y="8"/>
                    <a:pt x="514" y="9"/>
                    <a:pt x="510" y="9"/>
                  </a:cubicBezTo>
                  <a:cubicBezTo>
                    <a:pt x="531" y="9"/>
                    <a:pt x="551" y="8"/>
                    <a:pt x="551" y="9"/>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279" name="Vrije vorm 27"/>
            <p:cNvSpPr>
              <a:spLocks/>
            </p:cNvSpPr>
            <p:nvPr/>
          </p:nvSpPr>
          <p:spPr bwMode="invGray">
            <a:xfrm>
              <a:off x="11777663" y="2757488"/>
              <a:ext cx="19050" cy="3175"/>
            </a:xfrm>
            <a:custGeom>
              <a:avLst/>
              <a:gdLst>
                <a:gd name="T0" fmla="*/ 0 w 10"/>
                <a:gd name="T1" fmla="*/ 0 h 1"/>
                <a:gd name="T2" fmla="*/ 0 w 10"/>
                <a:gd name="T3" fmla="*/ 0 h 1"/>
                <a:gd name="T4" fmla="*/ 10 w 10"/>
                <a:gd name="T5" fmla="*/ 1 h 1"/>
                <a:gd name="T6" fmla="*/ 0 w 10"/>
                <a:gd name="T7" fmla="*/ 0 h 1"/>
              </a:gdLst>
              <a:ahLst/>
              <a:cxnLst>
                <a:cxn ang="0">
                  <a:pos x="T0" y="T1"/>
                </a:cxn>
                <a:cxn ang="0">
                  <a:pos x="T2" y="T3"/>
                </a:cxn>
                <a:cxn ang="0">
                  <a:pos x="T4" y="T5"/>
                </a:cxn>
                <a:cxn ang="0">
                  <a:pos x="T6" y="T7"/>
                </a:cxn>
              </a:cxnLst>
              <a:rect l="0" t="0" r="r" b="b"/>
              <a:pathLst>
                <a:path w="10" h="1">
                  <a:moveTo>
                    <a:pt x="0" y="0"/>
                  </a:moveTo>
                  <a:lnTo>
                    <a:pt x="0" y="0"/>
                  </a:lnTo>
                  <a:lnTo>
                    <a:pt x="10" y="1"/>
                  </a:lnTo>
                  <a:cubicBezTo>
                    <a:pt x="8" y="1"/>
                    <a:pt x="4" y="1"/>
                    <a:pt x="0"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280" name="Vrije vorm 28"/>
            <p:cNvSpPr>
              <a:spLocks/>
            </p:cNvSpPr>
            <p:nvPr/>
          </p:nvSpPr>
          <p:spPr bwMode="invGray">
            <a:xfrm>
              <a:off x="5983288" y="2741613"/>
              <a:ext cx="38100" cy="0"/>
            </a:xfrm>
            <a:custGeom>
              <a:avLst/>
              <a:gdLst>
                <a:gd name="T0" fmla="*/ 0 w 20"/>
                <a:gd name="T1" fmla="*/ 0 w 20"/>
                <a:gd name="T2" fmla="*/ 20 w 20"/>
                <a:gd name="T3" fmla="*/ 0 w 20"/>
              </a:gdLst>
              <a:ahLst/>
              <a:cxnLst>
                <a:cxn ang="0">
                  <a:pos x="T0" y="0"/>
                </a:cxn>
                <a:cxn ang="0">
                  <a:pos x="T1" y="0"/>
                </a:cxn>
                <a:cxn ang="0">
                  <a:pos x="T2" y="0"/>
                </a:cxn>
                <a:cxn ang="0">
                  <a:pos x="T3" y="0"/>
                </a:cxn>
              </a:cxnLst>
              <a:rect l="0" t="0" r="r" b="b"/>
              <a:pathLst>
                <a:path w="20">
                  <a:moveTo>
                    <a:pt x="0" y="0"/>
                  </a:moveTo>
                  <a:lnTo>
                    <a:pt x="0" y="0"/>
                  </a:lnTo>
                  <a:lnTo>
                    <a:pt x="20" y="0"/>
                  </a:lnTo>
                  <a:lnTo>
                    <a:pt x="0"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281" name="Vrije vorm 29"/>
            <p:cNvSpPr>
              <a:spLocks/>
            </p:cNvSpPr>
            <p:nvPr/>
          </p:nvSpPr>
          <p:spPr bwMode="invGray">
            <a:xfrm>
              <a:off x="6832600" y="2713038"/>
              <a:ext cx="53975" cy="1587"/>
            </a:xfrm>
            <a:custGeom>
              <a:avLst/>
              <a:gdLst>
                <a:gd name="T0" fmla="*/ 0 w 28"/>
                <a:gd name="T1" fmla="*/ 1 h 1"/>
                <a:gd name="T2" fmla="*/ 0 w 28"/>
                <a:gd name="T3" fmla="*/ 1 h 1"/>
                <a:gd name="T4" fmla="*/ 28 w 28"/>
                <a:gd name="T5" fmla="*/ 0 h 1"/>
                <a:gd name="T6" fmla="*/ 0 w 28"/>
                <a:gd name="T7" fmla="*/ 1 h 1"/>
              </a:gdLst>
              <a:ahLst/>
              <a:cxnLst>
                <a:cxn ang="0">
                  <a:pos x="T0" y="T1"/>
                </a:cxn>
                <a:cxn ang="0">
                  <a:pos x="T2" y="T3"/>
                </a:cxn>
                <a:cxn ang="0">
                  <a:pos x="T4" y="T5"/>
                </a:cxn>
                <a:cxn ang="0">
                  <a:pos x="T6" y="T7"/>
                </a:cxn>
              </a:cxnLst>
              <a:rect l="0" t="0" r="r" b="b"/>
              <a:pathLst>
                <a:path w="28" h="1">
                  <a:moveTo>
                    <a:pt x="0" y="1"/>
                  </a:moveTo>
                  <a:lnTo>
                    <a:pt x="0" y="1"/>
                  </a:lnTo>
                  <a:lnTo>
                    <a:pt x="28" y="0"/>
                  </a:lnTo>
                  <a:cubicBezTo>
                    <a:pt x="17" y="0"/>
                    <a:pt x="8" y="1"/>
                    <a:pt x="0"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282" name="Vrije vorm 30"/>
            <p:cNvSpPr>
              <a:spLocks/>
            </p:cNvSpPr>
            <p:nvPr/>
          </p:nvSpPr>
          <p:spPr bwMode="invGray">
            <a:xfrm>
              <a:off x="11317288" y="2755900"/>
              <a:ext cx="9525" cy="0"/>
            </a:xfrm>
            <a:custGeom>
              <a:avLst/>
              <a:gdLst>
                <a:gd name="T0" fmla="*/ 5 w 5"/>
                <a:gd name="T1" fmla="*/ 5 w 5"/>
                <a:gd name="T2" fmla="*/ 4 w 5"/>
                <a:gd name="T3" fmla="*/ 0 w 5"/>
                <a:gd name="T4" fmla="*/ 5 w 5"/>
              </a:gdLst>
              <a:ahLst/>
              <a:cxnLst>
                <a:cxn ang="0">
                  <a:pos x="T0" y="0"/>
                </a:cxn>
                <a:cxn ang="0">
                  <a:pos x="T1" y="0"/>
                </a:cxn>
                <a:cxn ang="0">
                  <a:pos x="T2" y="0"/>
                </a:cxn>
                <a:cxn ang="0">
                  <a:pos x="T3" y="0"/>
                </a:cxn>
                <a:cxn ang="0">
                  <a:pos x="T4" y="0"/>
                </a:cxn>
              </a:cxnLst>
              <a:rect l="0" t="0" r="r" b="b"/>
              <a:pathLst>
                <a:path w="5">
                  <a:moveTo>
                    <a:pt x="5" y="0"/>
                  </a:moveTo>
                  <a:lnTo>
                    <a:pt x="5" y="0"/>
                  </a:lnTo>
                  <a:lnTo>
                    <a:pt x="4" y="0"/>
                  </a:lnTo>
                  <a:lnTo>
                    <a:pt x="0" y="0"/>
                  </a:lnTo>
                  <a:lnTo>
                    <a:pt x="5"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283" name="Vrije vorm 31"/>
            <p:cNvSpPr>
              <a:spLocks/>
            </p:cNvSpPr>
            <p:nvPr/>
          </p:nvSpPr>
          <p:spPr bwMode="invGray">
            <a:xfrm>
              <a:off x="8534400" y="2735263"/>
              <a:ext cx="30163" cy="0"/>
            </a:xfrm>
            <a:custGeom>
              <a:avLst/>
              <a:gdLst>
                <a:gd name="T0" fmla="*/ 0 w 16"/>
                <a:gd name="T1" fmla="*/ 0 w 16"/>
                <a:gd name="T2" fmla="*/ 16 w 16"/>
                <a:gd name="T3" fmla="*/ 0 w 16"/>
              </a:gdLst>
              <a:ahLst/>
              <a:cxnLst>
                <a:cxn ang="0">
                  <a:pos x="T0" y="0"/>
                </a:cxn>
                <a:cxn ang="0">
                  <a:pos x="T1" y="0"/>
                </a:cxn>
                <a:cxn ang="0">
                  <a:pos x="T2" y="0"/>
                </a:cxn>
                <a:cxn ang="0">
                  <a:pos x="T3" y="0"/>
                </a:cxn>
              </a:cxnLst>
              <a:rect l="0" t="0" r="r" b="b"/>
              <a:pathLst>
                <a:path w="16">
                  <a:moveTo>
                    <a:pt x="0" y="0"/>
                  </a:moveTo>
                  <a:lnTo>
                    <a:pt x="0" y="0"/>
                  </a:lnTo>
                  <a:cubicBezTo>
                    <a:pt x="4" y="0"/>
                    <a:pt x="9" y="0"/>
                    <a:pt x="16" y="0"/>
                  </a:cubicBezTo>
                  <a:cubicBezTo>
                    <a:pt x="15" y="0"/>
                    <a:pt x="9" y="0"/>
                    <a:pt x="0"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284" name="Vrije vorm 32"/>
            <p:cNvSpPr>
              <a:spLocks/>
            </p:cNvSpPr>
            <p:nvPr/>
          </p:nvSpPr>
          <p:spPr bwMode="invGray">
            <a:xfrm>
              <a:off x="6821488" y="2714625"/>
              <a:ext cx="9525" cy="0"/>
            </a:xfrm>
            <a:custGeom>
              <a:avLst/>
              <a:gdLst>
                <a:gd name="T0" fmla="*/ 0 w 5"/>
                <a:gd name="T1" fmla="*/ 0 w 5"/>
                <a:gd name="T2" fmla="*/ 2 w 5"/>
                <a:gd name="T3" fmla="*/ 5 w 5"/>
                <a:gd name="T4" fmla="*/ 0 w 5"/>
              </a:gdLst>
              <a:ahLst/>
              <a:cxnLst>
                <a:cxn ang="0">
                  <a:pos x="T0" y="0"/>
                </a:cxn>
                <a:cxn ang="0">
                  <a:pos x="T1" y="0"/>
                </a:cxn>
                <a:cxn ang="0">
                  <a:pos x="T2" y="0"/>
                </a:cxn>
                <a:cxn ang="0">
                  <a:pos x="T3" y="0"/>
                </a:cxn>
                <a:cxn ang="0">
                  <a:pos x="T4" y="0"/>
                </a:cxn>
              </a:cxnLst>
              <a:rect l="0" t="0" r="r" b="b"/>
              <a:pathLst>
                <a:path w="5">
                  <a:moveTo>
                    <a:pt x="0" y="0"/>
                  </a:moveTo>
                  <a:lnTo>
                    <a:pt x="0" y="0"/>
                  </a:lnTo>
                  <a:lnTo>
                    <a:pt x="2" y="0"/>
                  </a:lnTo>
                  <a:lnTo>
                    <a:pt x="5" y="0"/>
                  </a:lnTo>
                  <a:lnTo>
                    <a:pt x="0"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285" name="Vrije vorm 33"/>
            <p:cNvSpPr>
              <a:spLocks/>
            </p:cNvSpPr>
            <p:nvPr/>
          </p:nvSpPr>
          <p:spPr bwMode="invGray">
            <a:xfrm>
              <a:off x="5583238" y="2719388"/>
              <a:ext cx="25400" cy="0"/>
            </a:xfrm>
            <a:custGeom>
              <a:avLst/>
              <a:gdLst>
                <a:gd name="T0" fmla="*/ 13 w 13"/>
                <a:gd name="T1" fmla="*/ 13 w 13"/>
                <a:gd name="T2" fmla="*/ 0 w 13"/>
                <a:gd name="T3" fmla="*/ 13 w 13"/>
              </a:gdLst>
              <a:ahLst/>
              <a:cxnLst>
                <a:cxn ang="0">
                  <a:pos x="T0" y="0"/>
                </a:cxn>
                <a:cxn ang="0">
                  <a:pos x="T1" y="0"/>
                </a:cxn>
                <a:cxn ang="0">
                  <a:pos x="T2" y="0"/>
                </a:cxn>
                <a:cxn ang="0">
                  <a:pos x="T3" y="0"/>
                </a:cxn>
              </a:cxnLst>
              <a:rect l="0" t="0" r="r" b="b"/>
              <a:pathLst>
                <a:path w="13">
                  <a:moveTo>
                    <a:pt x="13" y="0"/>
                  </a:moveTo>
                  <a:lnTo>
                    <a:pt x="13" y="0"/>
                  </a:lnTo>
                  <a:lnTo>
                    <a:pt x="0" y="0"/>
                  </a:lnTo>
                  <a:lnTo>
                    <a:pt x="13"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286" name="Vrije vorm 34"/>
            <p:cNvSpPr>
              <a:spLocks/>
            </p:cNvSpPr>
            <p:nvPr/>
          </p:nvSpPr>
          <p:spPr bwMode="invGray">
            <a:xfrm>
              <a:off x="5638800" y="2740025"/>
              <a:ext cx="23813" cy="1587"/>
            </a:xfrm>
            <a:custGeom>
              <a:avLst/>
              <a:gdLst>
                <a:gd name="T0" fmla="*/ 12 w 12"/>
                <a:gd name="T1" fmla="*/ 0 h 1"/>
                <a:gd name="T2" fmla="*/ 12 w 12"/>
                <a:gd name="T3" fmla="*/ 0 h 1"/>
                <a:gd name="T4" fmla="*/ 0 w 12"/>
                <a:gd name="T5" fmla="*/ 1 h 1"/>
                <a:gd name="T6" fmla="*/ 12 w 12"/>
                <a:gd name="T7" fmla="*/ 0 h 1"/>
              </a:gdLst>
              <a:ahLst/>
              <a:cxnLst>
                <a:cxn ang="0">
                  <a:pos x="T0" y="T1"/>
                </a:cxn>
                <a:cxn ang="0">
                  <a:pos x="T2" y="T3"/>
                </a:cxn>
                <a:cxn ang="0">
                  <a:pos x="T4" y="T5"/>
                </a:cxn>
                <a:cxn ang="0">
                  <a:pos x="T6" y="T7"/>
                </a:cxn>
              </a:cxnLst>
              <a:rect l="0" t="0" r="r" b="b"/>
              <a:pathLst>
                <a:path w="12" h="1">
                  <a:moveTo>
                    <a:pt x="12" y="0"/>
                  </a:moveTo>
                  <a:lnTo>
                    <a:pt x="12" y="0"/>
                  </a:lnTo>
                  <a:lnTo>
                    <a:pt x="0" y="1"/>
                  </a:lnTo>
                  <a:lnTo>
                    <a:pt x="12"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287" name="Vrije vorm 35"/>
            <p:cNvSpPr>
              <a:spLocks/>
            </p:cNvSpPr>
            <p:nvPr/>
          </p:nvSpPr>
          <p:spPr bwMode="invGray">
            <a:xfrm>
              <a:off x="4303712" y="2728913"/>
              <a:ext cx="50800" cy="0"/>
            </a:xfrm>
            <a:custGeom>
              <a:avLst/>
              <a:gdLst>
                <a:gd name="T0" fmla="*/ 26 w 26"/>
                <a:gd name="T1" fmla="*/ 26 w 26"/>
                <a:gd name="T2" fmla="*/ 0 w 26"/>
                <a:gd name="T3" fmla="*/ 26 w 26"/>
              </a:gdLst>
              <a:ahLst/>
              <a:cxnLst>
                <a:cxn ang="0">
                  <a:pos x="T0" y="0"/>
                </a:cxn>
                <a:cxn ang="0">
                  <a:pos x="T1" y="0"/>
                </a:cxn>
                <a:cxn ang="0">
                  <a:pos x="T2" y="0"/>
                </a:cxn>
                <a:cxn ang="0">
                  <a:pos x="T3" y="0"/>
                </a:cxn>
              </a:cxnLst>
              <a:rect l="0" t="0" r="r" b="b"/>
              <a:pathLst>
                <a:path w="26">
                  <a:moveTo>
                    <a:pt x="26" y="0"/>
                  </a:moveTo>
                  <a:lnTo>
                    <a:pt x="26" y="0"/>
                  </a:lnTo>
                  <a:lnTo>
                    <a:pt x="0" y="0"/>
                  </a:lnTo>
                  <a:cubicBezTo>
                    <a:pt x="13" y="0"/>
                    <a:pt x="20" y="0"/>
                    <a:pt x="26"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288" name="Vrije vorm 36"/>
            <p:cNvSpPr>
              <a:spLocks/>
            </p:cNvSpPr>
            <p:nvPr/>
          </p:nvSpPr>
          <p:spPr bwMode="invGray">
            <a:xfrm>
              <a:off x="5519738" y="2735263"/>
              <a:ext cx="9525" cy="3175"/>
            </a:xfrm>
            <a:custGeom>
              <a:avLst/>
              <a:gdLst>
                <a:gd name="T0" fmla="*/ 4 w 5"/>
                <a:gd name="T1" fmla="*/ 0 h 1"/>
                <a:gd name="T2" fmla="*/ 4 w 5"/>
                <a:gd name="T3" fmla="*/ 0 h 1"/>
                <a:gd name="T4" fmla="*/ 0 w 5"/>
                <a:gd name="T5" fmla="*/ 1 h 1"/>
                <a:gd name="T6" fmla="*/ 4 w 5"/>
                <a:gd name="T7" fmla="*/ 0 h 1"/>
              </a:gdLst>
              <a:ahLst/>
              <a:cxnLst>
                <a:cxn ang="0">
                  <a:pos x="T0" y="T1"/>
                </a:cxn>
                <a:cxn ang="0">
                  <a:pos x="T2" y="T3"/>
                </a:cxn>
                <a:cxn ang="0">
                  <a:pos x="T4" y="T5"/>
                </a:cxn>
                <a:cxn ang="0">
                  <a:pos x="T6" y="T7"/>
                </a:cxn>
              </a:cxnLst>
              <a:rect l="0" t="0" r="r" b="b"/>
              <a:pathLst>
                <a:path w="5" h="1">
                  <a:moveTo>
                    <a:pt x="4" y="0"/>
                  </a:moveTo>
                  <a:lnTo>
                    <a:pt x="4" y="0"/>
                  </a:lnTo>
                  <a:lnTo>
                    <a:pt x="0" y="1"/>
                  </a:lnTo>
                  <a:cubicBezTo>
                    <a:pt x="3" y="1"/>
                    <a:pt x="5" y="1"/>
                    <a:pt x="4"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289" name="Vrije vorm 37"/>
            <p:cNvSpPr>
              <a:spLocks/>
            </p:cNvSpPr>
            <p:nvPr/>
          </p:nvSpPr>
          <p:spPr bwMode="invGray">
            <a:xfrm>
              <a:off x="12096750" y="2784475"/>
              <a:ext cx="6350" cy="0"/>
            </a:xfrm>
            <a:custGeom>
              <a:avLst/>
              <a:gdLst>
                <a:gd name="T0" fmla="*/ 3 w 3"/>
                <a:gd name="T1" fmla="*/ 3 w 3"/>
                <a:gd name="T2" fmla="*/ 1 w 3"/>
                <a:gd name="T3" fmla="*/ 0 w 3"/>
                <a:gd name="T4" fmla="*/ 3 w 3"/>
              </a:gdLst>
              <a:ahLst/>
              <a:cxnLst>
                <a:cxn ang="0">
                  <a:pos x="T0" y="0"/>
                </a:cxn>
                <a:cxn ang="0">
                  <a:pos x="T1" y="0"/>
                </a:cxn>
                <a:cxn ang="0">
                  <a:pos x="T2" y="0"/>
                </a:cxn>
                <a:cxn ang="0">
                  <a:pos x="T3" y="0"/>
                </a:cxn>
                <a:cxn ang="0">
                  <a:pos x="T4" y="0"/>
                </a:cxn>
              </a:cxnLst>
              <a:rect l="0" t="0" r="r" b="b"/>
              <a:pathLst>
                <a:path w="3">
                  <a:moveTo>
                    <a:pt x="3" y="0"/>
                  </a:moveTo>
                  <a:lnTo>
                    <a:pt x="3" y="0"/>
                  </a:lnTo>
                  <a:lnTo>
                    <a:pt x="1" y="0"/>
                  </a:lnTo>
                  <a:lnTo>
                    <a:pt x="0" y="0"/>
                  </a:lnTo>
                  <a:lnTo>
                    <a:pt x="3"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290" name="Vrije vorm 38"/>
            <p:cNvSpPr>
              <a:spLocks/>
            </p:cNvSpPr>
            <p:nvPr/>
          </p:nvSpPr>
          <p:spPr bwMode="invGray">
            <a:xfrm>
              <a:off x="12225338" y="2773363"/>
              <a:ext cx="46038" cy="0"/>
            </a:xfrm>
            <a:custGeom>
              <a:avLst/>
              <a:gdLst>
                <a:gd name="T0" fmla="*/ 0 w 24"/>
                <a:gd name="T1" fmla="*/ 0 w 24"/>
                <a:gd name="T2" fmla="*/ 24 w 24"/>
                <a:gd name="T3" fmla="*/ 0 w 24"/>
              </a:gdLst>
              <a:ahLst/>
              <a:cxnLst>
                <a:cxn ang="0">
                  <a:pos x="T0" y="0"/>
                </a:cxn>
                <a:cxn ang="0">
                  <a:pos x="T1" y="0"/>
                </a:cxn>
                <a:cxn ang="0">
                  <a:pos x="T2" y="0"/>
                </a:cxn>
                <a:cxn ang="0">
                  <a:pos x="T3" y="0"/>
                </a:cxn>
              </a:cxnLst>
              <a:rect l="0" t="0" r="r" b="b"/>
              <a:pathLst>
                <a:path w="24">
                  <a:moveTo>
                    <a:pt x="0" y="0"/>
                  </a:moveTo>
                  <a:lnTo>
                    <a:pt x="0" y="0"/>
                  </a:lnTo>
                  <a:lnTo>
                    <a:pt x="24" y="0"/>
                  </a:lnTo>
                  <a:cubicBezTo>
                    <a:pt x="15" y="0"/>
                    <a:pt x="6" y="0"/>
                    <a:pt x="0"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291" name="Vrije vorm 39"/>
            <p:cNvSpPr>
              <a:spLocks/>
            </p:cNvSpPr>
            <p:nvPr/>
          </p:nvSpPr>
          <p:spPr bwMode="invGray">
            <a:xfrm>
              <a:off x="9274175" y="2746375"/>
              <a:ext cx="55563" cy="4762"/>
            </a:xfrm>
            <a:custGeom>
              <a:avLst/>
              <a:gdLst>
                <a:gd name="T0" fmla="*/ 0 w 29"/>
                <a:gd name="T1" fmla="*/ 1 h 2"/>
                <a:gd name="T2" fmla="*/ 0 w 29"/>
                <a:gd name="T3" fmla="*/ 1 h 2"/>
                <a:gd name="T4" fmla="*/ 15 w 29"/>
                <a:gd name="T5" fmla="*/ 2 h 2"/>
                <a:gd name="T6" fmla="*/ 0 w 29"/>
                <a:gd name="T7" fmla="*/ 1 h 2"/>
              </a:gdLst>
              <a:ahLst/>
              <a:cxnLst>
                <a:cxn ang="0">
                  <a:pos x="T0" y="T1"/>
                </a:cxn>
                <a:cxn ang="0">
                  <a:pos x="T2" y="T3"/>
                </a:cxn>
                <a:cxn ang="0">
                  <a:pos x="T4" y="T5"/>
                </a:cxn>
                <a:cxn ang="0">
                  <a:pos x="T6" y="T7"/>
                </a:cxn>
              </a:cxnLst>
              <a:rect l="0" t="0" r="r" b="b"/>
              <a:pathLst>
                <a:path w="29" h="2">
                  <a:moveTo>
                    <a:pt x="0" y="1"/>
                  </a:moveTo>
                  <a:lnTo>
                    <a:pt x="0" y="1"/>
                  </a:lnTo>
                  <a:cubicBezTo>
                    <a:pt x="7" y="1"/>
                    <a:pt x="23" y="2"/>
                    <a:pt x="15" y="2"/>
                  </a:cubicBezTo>
                  <a:cubicBezTo>
                    <a:pt x="29" y="2"/>
                    <a:pt x="28" y="0"/>
                    <a:pt x="0"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292" name="Vrije vorm 40"/>
            <p:cNvSpPr>
              <a:spLocks/>
            </p:cNvSpPr>
            <p:nvPr/>
          </p:nvSpPr>
          <p:spPr bwMode="invGray">
            <a:xfrm>
              <a:off x="11847513" y="2827338"/>
              <a:ext cx="34925" cy="3175"/>
            </a:xfrm>
            <a:custGeom>
              <a:avLst/>
              <a:gdLst>
                <a:gd name="T0" fmla="*/ 3 w 18"/>
                <a:gd name="T1" fmla="*/ 1 h 1"/>
                <a:gd name="T2" fmla="*/ 3 w 18"/>
                <a:gd name="T3" fmla="*/ 1 h 1"/>
                <a:gd name="T4" fmla="*/ 18 w 18"/>
                <a:gd name="T5" fmla="*/ 0 h 1"/>
                <a:gd name="T6" fmla="*/ 3 w 18"/>
                <a:gd name="T7" fmla="*/ 1 h 1"/>
              </a:gdLst>
              <a:ahLst/>
              <a:cxnLst>
                <a:cxn ang="0">
                  <a:pos x="T0" y="T1"/>
                </a:cxn>
                <a:cxn ang="0">
                  <a:pos x="T2" y="T3"/>
                </a:cxn>
                <a:cxn ang="0">
                  <a:pos x="T4" y="T5"/>
                </a:cxn>
                <a:cxn ang="0">
                  <a:pos x="T6" y="T7"/>
                </a:cxn>
              </a:cxnLst>
              <a:rect l="0" t="0" r="r" b="b"/>
              <a:pathLst>
                <a:path w="18" h="1">
                  <a:moveTo>
                    <a:pt x="3" y="1"/>
                  </a:moveTo>
                  <a:lnTo>
                    <a:pt x="3" y="1"/>
                  </a:lnTo>
                  <a:cubicBezTo>
                    <a:pt x="7" y="1"/>
                    <a:pt x="13" y="0"/>
                    <a:pt x="18" y="0"/>
                  </a:cubicBezTo>
                  <a:cubicBezTo>
                    <a:pt x="8" y="0"/>
                    <a:pt x="0" y="1"/>
                    <a:pt x="3"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293" name="Vrije vorm 41"/>
            <p:cNvSpPr>
              <a:spLocks/>
            </p:cNvSpPr>
            <p:nvPr/>
          </p:nvSpPr>
          <p:spPr bwMode="invGray">
            <a:xfrm>
              <a:off x="11882438" y="2825750"/>
              <a:ext cx="25400" cy="1587"/>
            </a:xfrm>
            <a:custGeom>
              <a:avLst/>
              <a:gdLst>
                <a:gd name="T0" fmla="*/ 0 w 14"/>
                <a:gd name="T1" fmla="*/ 1 h 1"/>
                <a:gd name="T2" fmla="*/ 0 w 14"/>
                <a:gd name="T3" fmla="*/ 1 h 1"/>
                <a:gd name="T4" fmla="*/ 14 w 14"/>
                <a:gd name="T5" fmla="*/ 0 h 1"/>
                <a:gd name="T6" fmla="*/ 0 w 14"/>
                <a:gd name="T7" fmla="*/ 1 h 1"/>
              </a:gdLst>
              <a:ahLst/>
              <a:cxnLst>
                <a:cxn ang="0">
                  <a:pos x="T0" y="T1"/>
                </a:cxn>
                <a:cxn ang="0">
                  <a:pos x="T2" y="T3"/>
                </a:cxn>
                <a:cxn ang="0">
                  <a:pos x="T4" y="T5"/>
                </a:cxn>
                <a:cxn ang="0">
                  <a:pos x="T6" y="T7"/>
                </a:cxn>
              </a:cxnLst>
              <a:rect l="0" t="0" r="r" b="b"/>
              <a:pathLst>
                <a:path w="14" h="1">
                  <a:moveTo>
                    <a:pt x="0" y="1"/>
                  </a:moveTo>
                  <a:lnTo>
                    <a:pt x="0" y="1"/>
                  </a:lnTo>
                  <a:lnTo>
                    <a:pt x="14" y="0"/>
                  </a:lnTo>
                  <a:lnTo>
                    <a:pt x="0"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294" name="Vrije vorm 42"/>
            <p:cNvSpPr>
              <a:spLocks/>
            </p:cNvSpPr>
            <p:nvPr/>
          </p:nvSpPr>
          <p:spPr bwMode="invGray">
            <a:xfrm>
              <a:off x="8915400" y="2809875"/>
              <a:ext cx="15875" cy="1587"/>
            </a:xfrm>
            <a:custGeom>
              <a:avLst/>
              <a:gdLst>
                <a:gd name="T0" fmla="*/ 8 w 8"/>
                <a:gd name="T1" fmla="*/ 1 h 1"/>
                <a:gd name="T2" fmla="*/ 8 w 8"/>
                <a:gd name="T3" fmla="*/ 1 h 1"/>
                <a:gd name="T4" fmla="*/ 0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cubicBezTo>
                    <a:pt x="6" y="0"/>
                    <a:pt x="3" y="0"/>
                    <a:pt x="0" y="0"/>
                  </a:cubicBezTo>
                  <a:cubicBezTo>
                    <a:pt x="1" y="0"/>
                    <a:pt x="4" y="1"/>
                    <a:pt x="8"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295" name="Vrije vorm 43"/>
            <p:cNvSpPr>
              <a:spLocks/>
            </p:cNvSpPr>
            <p:nvPr/>
          </p:nvSpPr>
          <p:spPr bwMode="invGray">
            <a:xfrm>
              <a:off x="12109450" y="2752725"/>
              <a:ext cx="454025" cy="23812"/>
            </a:xfrm>
            <a:custGeom>
              <a:avLst/>
              <a:gdLst>
                <a:gd name="T0" fmla="*/ 102 w 236"/>
                <a:gd name="T1" fmla="*/ 10 h 10"/>
                <a:gd name="T2" fmla="*/ 102 w 236"/>
                <a:gd name="T3" fmla="*/ 10 h 10"/>
                <a:gd name="T4" fmla="*/ 123 w 236"/>
                <a:gd name="T5" fmla="*/ 7 h 10"/>
                <a:gd name="T6" fmla="*/ 200 w 236"/>
                <a:gd name="T7" fmla="*/ 6 h 10"/>
                <a:gd name="T8" fmla="*/ 203 w 236"/>
                <a:gd name="T9" fmla="*/ 3 h 10"/>
                <a:gd name="T10" fmla="*/ 160 w 236"/>
                <a:gd name="T11" fmla="*/ 4 h 10"/>
                <a:gd name="T12" fmla="*/ 202 w 236"/>
                <a:gd name="T13" fmla="*/ 3 h 10"/>
                <a:gd name="T14" fmla="*/ 198 w 236"/>
                <a:gd name="T15" fmla="*/ 0 h 10"/>
                <a:gd name="T16" fmla="*/ 0 w 236"/>
                <a:gd name="T17" fmla="*/ 4 h 10"/>
                <a:gd name="T18" fmla="*/ 137 w 236"/>
                <a:gd name="T19" fmla="*/ 4 h 10"/>
                <a:gd name="T20" fmla="*/ 121 w 236"/>
                <a:gd name="T21" fmla="*/ 6 h 10"/>
                <a:gd name="T22" fmla="*/ 8 w 236"/>
                <a:gd name="T23" fmla="*/ 5 h 10"/>
                <a:gd name="T24" fmla="*/ 104 w 236"/>
                <a:gd name="T25" fmla="*/ 7 h 10"/>
                <a:gd name="T26" fmla="*/ 84 w 236"/>
                <a:gd name="T27" fmla="*/ 9 h 10"/>
                <a:gd name="T28" fmla="*/ 102 w 236"/>
                <a:gd name="T29" fmla="*/ 10 h 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236" h="10">
                  <a:moveTo>
                    <a:pt x="102" y="10"/>
                  </a:moveTo>
                  <a:lnTo>
                    <a:pt x="102" y="10"/>
                  </a:lnTo>
                  <a:cubicBezTo>
                    <a:pt x="107" y="9"/>
                    <a:pt x="208" y="8"/>
                    <a:pt x="123" y="7"/>
                  </a:cubicBezTo>
                  <a:cubicBezTo>
                    <a:pt x="126" y="4"/>
                    <a:pt x="177" y="6"/>
                    <a:pt x="200" y="6"/>
                  </a:cubicBezTo>
                  <a:cubicBezTo>
                    <a:pt x="184" y="5"/>
                    <a:pt x="208" y="4"/>
                    <a:pt x="203" y="3"/>
                  </a:cubicBezTo>
                  <a:cubicBezTo>
                    <a:pt x="192" y="4"/>
                    <a:pt x="179" y="4"/>
                    <a:pt x="160" y="4"/>
                  </a:cubicBezTo>
                  <a:cubicBezTo>
                    <a:pt x="152" y="3"/>
                    <a:pt x="180" y="2"/>
                    <a:pt x="202" y="3"/>
                  </a:cubicBezTo>
                  <a:cubicBezTo>
                    <a:pt x="175" y="1"/>
                    <a:pt x="236" y="1"/>
                    <a:pt x="198" y="0"/>
                  </a:cubicBezTo>
                  <a:cubicBezTo>
                    <a:pt x="116" y="0"/>
                    <a:pt x="57" y="0"/>
                    <a:pt x="0" y="4"/>
                  </a:cubicBezTo>
                  <a:cubicBezTo>
                    <a:pt x="46" y="3"/>
                    <a:pt x="99" y="3"/>
                    <a:pt x="137" y="4"/>
                  </a:cubicBezTo>
                  <a:lnTo>
                    <a:pt x="121" y="6"/>
                  </a:lnTo>
                  <a:cubicBezTo>
                    <a:pt x="78" y="4"/>
                    <a:pt x="51" y="5"/>
                    <a:pt x="8" y="5"/>
                  </a:cubicBezTo>
                  <a:lnTo>
                    <a:pt x="104" y="7"/>
                  </a:lnTo>
                  <a:cubicBezTo>
                    <a:pt x="149" y="9"/>
                    <a:pt x="119" y="9"/>
                    <a:pt x="84" y="9"/>
                  </a:cubicBezTo>
                  <a:cubicBezTo>
                    <a:pt x="92" y="9"/>
                    <a:pt x="100" y="9"/>
                    <a:pt x="102" y="1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296" name="Vrije vorm 44"/>
            <p:cNvSpPr>
              <a:spLocks/>
            </p:cNvSpPr>
            <p:nvPr/>
          </p:nvSpPr>
          <p:spPr bwMode="invGray">
            <a:xfrm>
              <a:off x="12182475" y="2816225"/>
              <a:ext cx="9525" cy="0"/>
            </a:xfrm>
            <a:custGeom>
              <a:avLst/>
              <a:gdLst>
                <a:gd name="T0" fmla="*/ 0 w 5"/>
                <a:gd name="T1" fmla="*/ 0 w 5"/>
                <a:gd name="T2" fmla="*/ 1 w 5"/>
                <a:gd name="T3" fmla="*/ 5 w 5"/>
                <a:gd name="T4" fmla="*/ 0 w 5"/>
              </a:gdLst>
              <a:ahLst/>
              <a:cxnLst>
                <a:cxn ang="0">
                  <a:pos x="T0" y="0"/>
                </a:cxn>
                <a:cxn ang="0">
                  <a:pos x="T1" y="0"/>
                </a:cxn>
                <a:cxn ang="0">
                  <a:pos x="T2" y="0"/>
                </a:cxn>
                <a:cxn ang="0">
                  <a:pos x="T3" y="0"/>
                </a:cxn>
                <a:cxn ang="0">
                  <a:pos x="T4" y="0"/>
                </a:cxn>
              </a:cxnLst>
              <a:rect l="0" t="0" r="r" b="b"/>
              <a:pathLst>
                <a:path w="5">
                  <a:moveTo>
                    <a:pt x="0" y="0"/>
                  </a:moveTo>
                  <a:lnTo>
                    <a:pt x="0" y="0"/>
                  </a:lnTo>
                  <a:lnTo>
                    <a:pt x="1" y="0"/>
                  </a:lnTo>
                  <a:lnTo>
                    <a:pt x="5" y="0"/>
                  </a:lnTo>
                  <a:lnTo>
                    <a:pt x="0"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297" name="Vrije vorm 45"/>
            <p:cNvSpPr>
              <a:spLocks/>
            </p:cNvSpPr>
            <p:nvPr/>
          </p:nvSpPr>
          <p:spPr bwMode="invGray">
            <a:xfrm>
              <a:off x="4348162" y="2827338"/>
              <a:ext cx="17463" cy="3175"/>
            </a:xfrm>
            <a:custGeom>
              <a:avLst/>
              <a:gdLst>
                <a:gd name="T0" fmla="*/ 8 w 9"/>
                <a:gd name="T1" fmla="*/ 0 h 1"/>
                <a:gd name="T2" fmla="*/ 8 w 9"/>
                <a:gd name="T3" fmla="*/ 0 h 1"/>
                <a:gd name="T4" fmla="*/ 0 w 9"/>
                <a:gd name="T5" fmla="*/ 1 h 1"/>
                <a:gd name="T6" fmla="*/ 8 w 9"/>
                <a:gd name="T7" fmla="*/ 0 h 1"/>
              </a:gdLst>
              <a:ahLst/>
              <a:cxnLst>
                <a:cxn ang="0">
                  <a:pos x="T0" y="T1"/>
                </a:cxn>
                <a:cxn ang="0">
                  <a:pos x="T2" y="T3"/>
                </a:cxn>
                <a:cxn ang="0">
                  <a:pos x="T4" y="T5"/>
                </a:cxn>
                <a:cxn ang="0">
                  <a:pos x="T6" y="T7"/>
                </a:cxn>
              </a:cxnLst>
              <a:rect l="0" t="0" r="r" b="b"/>
              <a:pathLst>
                <a:path w="9" h="1">
                  <a:moveTo>
                    <a:pt x="8" y="0"/>
                  </a:moveTo>
                  <a:lnTo>
                    <a:pt x="8" y="0"/>
                  </a:lnTo>
                  <a:lnTo>
                    <a:pt x="0" y="1"/>
                  </a:lnTo>
                  <a:cubicBezTo>
                    <a:pt x="7" y="0"/>
                    <a:pt x="9" y="0"/>
                    <a:pt x="8"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298" name="Vrije vorm 46"/>
            <p:cNvSpPr>
              <a:spLocks/>
            </p:cNvSpPr>
            <p:nvPr/>
          </p:nvSpPr>
          <p:spPr bwMode="invGray">
            <a:xfrm>
              <a:off x="12071350" y="2790825"/>
              <a:ext cx="0" cy="0"/>
            </a:xfrm>
            <a:custGeom>
              <a:avLst/>
              <a:gdLst/>
              <a:ahLst/>
              <a:cxnLst>
                <a:cxn ang="0">
                  <a:pos x="0" y="0"/>
                </a:cxn>
                <a:cxn ang="0">
                  <a:pos x="0" y="0"/>
                </a:cxn>
                <a:cxn ang="0">
                  <a:pos x="0" y="0"/>
                </a:cxn>
                <a:cxn ang="0">
                  <a:pos x="0" y="0"/>
                </a:cxn>
              </a:cxnLst>
              <a:rect l="0" t="0" r="r" b="b"/>
              <a:pathLst>
                <a:path>
                  <a:moveTo>
                    <a:pt x="0" y="0"/>
                  </a:moveTo>
                  <a:lnTo>
                    <a:pt x="0" y="0"/>
                  </a:lnTo>
                  <a:lnTo>
                    <a:pt x="0" y="0"/>
                  </a:lnTo>
                  <a:cubicBezTo>
                    <a:pt x="0" y="0"/>
                    <a:pt x="0" y="0"/>
                    <a:pt x="0"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299" name="Vrije vorm 47"/>
            <p:cNvSpPr>
              <a:spLocks/>
            </p:cNvSpPr>
            <p:nvPr/>
          </p:nvSpPr>
          <p:spPr bwMode="invGray">
            <a:xfrm>
              <a:off x="4754563" y="2827338"/>
              <a:ext cx="4763" cy="0"/>
            </a:xfrm>
            <a:custGeom>
              <a:avLst/>
              <a:gdLst>
                <a:gd name="T0" fmla="*/ 2 w 2"/>
                <a:gd name="T1" fmla="*/ 2 w 2"/>
                <a:gd name="T2" fmla="*/ 0 w 2"/>
                <a:gd name="T3" fmla="*/ 2 w 2"/>
              </a:gdLst>
              <a:ahLst/>
              <a:cxnLst>
                <a:cxn ang="0">
                  <a:pos x="T0" y="0"/>
                </a:cxn>
                <a:cxn ang="0">
                  <a:pos x="T1" y="0"/>
                </a:cxn>
                <a:cxn ang="0">
                  <a:pos x="T2" y="0"/>
                </a:cxn>
                <a:cxn ang="0">
                  <a:pos x="T3" y="0"/>
                </a:cxn>
              </a:cxnLst>
              <a:rect l="0" t="0" r="r" b="b"/>
              <a:pathLst>
                <a:path w="2">
                  <a:moveTo>
                    <a:pt x="2" y="0"/>
                  </a:moveTo>
                  <a:lnTo>
                    <a:pt x="2" y="0"/>
                  </a:lnTo>
                  <a:lnTo>
                    <a:pt x="0" y="0"/>
                  </a:lnTo>
                  <a:cubicBezTo>
                    <a:pt x="1" y="0"/>
                    <a:pt x="1" y="0"/>
                    <a:pt x="2"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300" name="Vrije vorm 48"/>
            <p:cNvSpPr>
              <a:spLocks/>
            </p:cNvSpPr>
            <p:nvPr/>
          </p:nvSpPr>
          <p:spPr bwMode="invGray">
            <a:xfrm>
              <a:off x="4852988" y="2719388"/>
              <a:ext cx="9525" cy="3175"/>
            </a:xfrm>
            <a:custGeom>
              <a:avLst/>
              <a:gdLst>
                <a:gd name="T0" fmla="*/ 5 w 5"/>
                <a:gd name="T1" fmla="*/ 1 h 1"/>
                <a:gd name="T2" fmla="*/ 5 w 5"/>
                <a:gd name="T3" fmla="*/ 1 h 1"/>
                <a:gd name="T4" fmla="*/ 4 w 5"/>
                <a:gd name="T5" fmla="*/ 0 h 1"/>
                <a:gd name="T6" fmla="*/ 5 w 5"/>
                <a:gd name="T7" fmla="*/ 1 h 1"/>
              </a:gdLst>
              <a:ahLst/>
              <a:cxnLst>
                <a:cxn ang="0">
                  <a:pos x="T0" y="T1"/>
                </a:cxn>
                <a:cxn ang="0">
                  <a:pos x="T2" y="T3"/>
                </a:cxn>
                <a:cxn ang="0">
                  <a:pos x="T4" y="T5"/>
                </a:cxn>
                <a:cxn ang="0">
                  <a:pos x="T6" y="T7"/>
                </a:cxn>
              </a:cxnLst>
              <a:rect l="0" t="0" r="r" b="b"/>
              <a:pathLst>
                <a:path w="5" h="1">
                  <a:moveTo>
                    <a:pt x="5" y="1"/>
                  </a:moveTo>
                  <a:lnTo>
                    <a:pt x="5" y="1"/>
                  </a:lnTo>
                  <a:cubicBezTo>
                    <a:pt x="5" y="1"/>
                    <a:pt x="5" y="1"/>
                    <a:pt x="4" y="0"/>
                  </a:cubicBezTo>
                  <a:cubicBezTo>
                    <a:pt x="0" y="1"/>
                    <a:pt x="2" y="1"/>
                    <a:pt x="5"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301" name="Vrije vorm 49"/>
            <p:cNvSpPr>
              <a:spLocks/>
            </p:cNvSpPr>
            <p:nvPr/>
          </p:nvSpPr>
          <p:spPr bwMode="invGray">
            <a:xfrm>
              <a:off x="4759325" y="2827338"/>
              <a:ext cx="0" cy="0"/>
            </a:xfrm>
            <a:custGeom>
              <a:avLst/>
              <a:gdLst/>
              <a:ahLst/>
              <a:cxnLst>
                <a:cxn ang="0">
                  <a:pos x="0" y="0"/>
                </a:cxn>
                <a:cxn ang="0">
                  <a:pos x="0" y="0"/>
                </a:cxn>
                <a:cxn ang="0">
                  <a:pos x="0" y="0"/>
                </a:cxn>
                <a:cxn ang="0">
                  <a:pos x="0" y="0"/>
                </a:cxn>
              </a:cxnLst>
              <a:rect l="0" t="0" r="r" b="b"/>
              <a:pathLst>
                <a:path>
                  <a:moveTo>
                    <a:pt x="0" y="0"/>
                  </a:moveTo>
                  <a:lnTo>
                    <a:pt x="0" y="0"/>
                  </a:lnTo>
                  <a:cubicBezTo>
                    <a:pt x="0" y="0"/>
                    <a:pt x="0" y="0"/>
                    <a:pt x="0" y="0"/>
                  </a:cubicBezTo>
                  <a:cubicBezTo>
                    <a:pt x="0" y="0"/>
                    <a:pt x="0" y="0"/>
                    <a:pt x="0"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302" name="Vrije vorm 50"/>
            <p:cNvSpPr>
              <a:spLocks/>
            </p:cNvSpPr>
            <p:nvPr/>
          </p:nvSpPr>
          <p:spPr bwMode="invGray">
            <a:xfrm>
              <a:off x="6654800" y="2805113"/>
              <a:ext cx="19050" cy="1587"/>
            </a:xfrm>
            <a:custGeom>
              <a:avLst/>
              <a:gdLst>
                <a:gd name="T0" fmla="*/ 10 w 10"/>
                <a:gd name="T1" fmla="*/ 1 h 1"/>
                <a:gd name="T2" fmla="*/ 10 w 10"/>
                <a:gd name="T3" fmla="*/ 1 h 1"/>
                <a:gd name="T4" fmla="*/ 2 w 10"/>
                <a:gd name="T5" fmla="*/ 0 h 1"/>
                <a:gd name="T6" fmla="*/ 10 w 10"/>
                <a:gd name="T7" fmla="*/ 1 h 1"/>
              </a:gdLst>
              <a:ahLst/>
              <a:cxnLst>
                <a:cxn ang="0">
                  <a:pos x="T0" y="T1"/>
                </a:cxn>
                <a:cxn ang="0">
                  <a:pos x="T2" y="T3"/>
                </a:cxn>
                <a:cxn ang="0">
                  <a:pos x="T4" y="T5"/>
                </a:cxn>
                <a:cxn ang="0">
                  <a:pos x="T6" y="T7"/>
                </a:cxn>
              </a:cxnLst>
              <a:rect l="0" t="0" r="r" b="b"/>
              <a:pathLst>
                <a:path w="10" h="1">
                  <a:moveTo>
                    <a:pt x="10" y="1"/>
                  </a:moveTo>
                  <a:lnTo>
                    <a:pt x="10" y="1"/>
                  </a:lnTo>
                  <a:lnTo>
                    <a:pt x="2" y="0"/>
                  </a:lnTo>
                  <a:cubicBezTo>
                    <a:pt x="0" y="0"/>
                    <a:pt x="2" y="0"/>
                    <a:pt x="10"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303" name="Vrije vorm 51"/>
            <p:cNvSpPr>
              <a:spLocks/>
            </p:cNvSpPr>
            <p:nvPr/>
          </p:nvSpPr>
          <p:spPr bwMode="invGray">
            <a:xfrm>
              <a:off x="6289675" y="2798763"/>
              <a:ext cx="6350" cy="0"/>
            </a:xfrm>
            <a:custGeom>
              <a:avLst/>
              <a:gdLst>
                <a:gd name="T0" fmla="*/ 3 w 3"/>
                <a:gd name="T1" fmla="*/ 3 w 3"/>
                <a:gd name="T2" fmla="*/ 0 w 3"/>
                <a:gd name="T3" fmla="*/ 3 w 3"/>
              </a:gdLst>
              <a:ahLst/>
              <a:cxnLst>
                <a:cxn ang="0">
                  <a:pos x="T0" y="0"/>
                </a:cxn>
                <a:cxn ang="0">
                  <a:pos x="T1" y="0"/>
                </a:cxn>
                <a:cxn ang="0">
                  <a:pos x="T2" y="0"/>
                </a:cxn>
                <a:cxn ang="0">
                  <a:pos x="T3" y="0"/>
                </a:cxn>
              </a:cxnLst>
              <a:rect l="0" t="0" r="r" b="b"/>
              <a:pathLst>
                <a:path w="3">
                  <a:moveTo>
                    <a:pt x="3" y="0"/>
                  </a:moveTo>
                  <a:lnTo>
                    <a:pt x="3" y="0"/>
                  </a:lnTo>
                  <a:lnTo>
                    <a:pt x="0" y="0"/>
                  </a:lnTo>
                  <a:lnTo>
                    <a:pt x="3"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304" name="Vrije vorm 52"/>
            <p:cNvSpPr>
              <a:spLocks/>
            </p:cNvSpPr>
            <p:nvPr/>
          </p:nvSpPr>
          <p:spPr bwMode="invGray">
            <a:xfrm>
              <a:off x="9140825" y="2725738"/>
              <a:ext cx="44450" cy="0"/>
            </a:xfrm>
            <a:custGeom>
              <a:avLst/>
              <a:gdLst>
                <a:gd name="T0" fmla="*/ 23 w 23"/>
                <a:gd name="T1" fmla="*/ 23 w 23"/>
                <a:gd name="T2" fmla="*/ 0 w 23"/>
                <a:gd name="T3" fmla="*/ 23 w 23"/>
              </a:gdLst>
              <a:ahLst/>
              <a:cxnLst>
                <a:cxn ang="0">
                  <a:pos x="T0" y="0"/>
                </a:cxn>
                <a:cxn ang="0">
                  <a:pos x="T1" y="0"/>
                </a:cxn>
                <a:cxn ang="0">
                  <a:pos x="T2" y="0"/>
                </a:cxn>
                <a:cxn ang="0">
                  <a:pos x="T3" y="0"/>
                </a:cxn>
              </a:cxnLst>
              <a:rect l="0" t="0" r="r" b="b"/>
              <a:pathLst>
                <a:path w="23">
                  <a:moveTo>
                    <a:pt x="23" y="0"/>
                  </a:moveTo>
                  <a:lnTo>
                    <a:pt x="23" y="0"/>
                  </a:lnTo>
                  <a:lnTo>
                    <a:pt x="0" y="0"/>
                  </a:lnTo>
                  <a:lnTo>
                    <a:pt x="23"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305" name="Vrije vorm 53"/>
            <p:cNvSpPr>
              <a:spLocks/>
            </p:cNvSpPr>
            <p:nvPr/>
          </p:nvSpPr>
          <p:spPr bwMode="invGray">
            <a:xfrm>
              <a:off x="4737100" y="2827338"/>
              <a:ext cx="17463" cy="3175"/>
            </a:xfrm>
            <a:custGeom>
              <a:avLst/>
              <a:gdLst>
                <a:gd name="T0" fmla="*/ 9 w 9"/>
                <a:gd name="T1" fmla="*/ 0 h 1"/>
                <a:gd name="T2" fmla="*/ 9 w 9"/>
                <a:gd name="T3" fmla="*/ 0 h 1"/>
                <a:gd name="T4" fmla="*/ 0 w 9"/>
                <a:gd name="T5" fmla="*/ 1 h 1"/>
                <a:gd name="T6" fmla="*/ 9 w 9"/>
                <a:gd name="T7" fmla="*/ 0 h 1"/>
              </a:gdLst>
              <a:ahLst/>
              <a:cxnLst>
                <a:cxn ang="0">
                  <a:pos x="T0" y="T1"/>
                </a:cxn>
                <a:cxn ang="0">
                  <a:pos x="T2" y="T3"/>
                </a:cxn>
                <a:cxn ang="0">
                  <a:pos x="T4" y="T5"/>
                </a:cxn>
                <a:cxn ang="0">
                  <a:pos x="T6" y="T7"/>
                </a:cxn>
              </a:cxnLst>
              <a:rect l="0" t="0" r="r" b="b"/>
              <a:pathLst>
                <a:path w="9" h="1">
                  <a:moveTo>
                    <a:pt x="9" y="0"/>
                  </a:moveTo>
                  <a:lnTo>
                    <a:pt x="9" y="0"/>
                  </a:lnTo>
                  <a:lnTo>
                    <a:pt x="0" y="1"/>
                  </a:lnTo>
                  <a:cubicBezTo>
                    <a:pt x="5" y="0"/>
                    <a:pt x="8" y="0"/>
                    <a:pt x="9"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306" name="Vrije vorm 54"/>
            <p:cNvSpPr>
              <a:spLocks/>
            </p:cNvSpPr>
            <p:nvPr/>
          </p:nvSpPr>
          <p:spPr bwMode="invGray">
            <a:xfrm>
              <a:off x="7239000" y="2779713"/>
              <a:ext cx="11113" cy="3175"/>
            </a:xfrm>
            <a:custGeom>
              <a:avLst/>
              <a:gdLst>
                <a:gd name="T0" fmla="*/ 6 w 6"/>
                <a:gd name="T1" fmla="*/ 0 h 1"/>
                <a:gd name="T2" fmla="*/ 6 w 6"/>
                <a:gd name="T3" fmla="*/ 0 h 1"/>
                <a:gd name="T4" fmla="*/ 0 w 6"/>
                <a:gd name="T5" fmla="*/ 1 h 1"/>
                <a:gd name="T6" fmla="*/ 4 w 6"/>
                <a:gd name="T7" fmla="*/ 1 h 1"/>
                <a:gd name="T8" fmla="*/ 6 w 6"/>
                <a:gd name="T9" fmla="*/ 0 h 1"/>
              </a:gdLst>
              <a:ahLst/>
              <a:cxnLst>
                <a:cxn ang="0">
                  <a:pos x="T0" y="T1"/>
                </a:cxn>
                <a:cxn ang="0">
                  <a:pos x="T2" y="T3"/>
                </a:cxn>
                <a:cxn ang="0">
                  <a:pos x="T4" y="T5"/>
                </a:cxn>
                <a:cxn ang="0">
                  <a:pos x="T6" y="T7"/>
                </a:cxn>
                <a:cxn ang="0">
                  <a:pos x="T8" y="T9"/>
                </a:cxn>
              </a:cxnLst>
              <a:rect l="0" t="0" r="r" b="b"/>
              <a:pathLst>
                <a:path w="6" h="1">
                  <a:moveTo>
                    <a:pt x="6" y="0"/>
                  </a:moveTo>
                  <a:lnTo>
                    <a:pt x="6" y="0"/>
                  </a:lnTo>
                  <a:lnTo>
                    <a:pt x="0" y="1"/>
                  </a:lnTo>
                  <a:lnTo>
                    <a:pt x="4" y="1"/>
                  </a:lnTo>
                  <a:lnTo>
                    <a:pt x="6"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307" name="Vrije vorm 55"/>
            <p:cNvSpPr>
              <a:spLocks/>
            </p:cNvSpPr>
            <p:nvPr/>
          </p:nvSpPr>
          <p:spPr bwMode="invGray">
            <a:xfrm>
              <a:off x="7181850" y="2773363"/>
              <a:ext cx="468313" cy="15875"/>
            </a:xfrm>
            <a:custGeom>
              <a:avLst/>
              <a:gdLst>
                <a:gd name="T0" fmla="*/ 139 w 244"/>
                <a:gd name="T1" fmla="*/ 5 h 7"/>
                <a:gd name="T2" fmla="*/ 139 w 244"/>
                <a:gd name="T3" fmla="*/ 5 h 7"/>
                <a:gd name="T4" fmla="*/ 132 w 244"/>
                <a:gd name="T5" fmla="*/ 6 h 7"/>
                <a:gd name="T6" fmla="*/ 244 w 244"/>
                <a:gd name="T7" fmla="*/ 4 h 7"/>
                <a:gd name="T8" fmla="*/ 178 w 244"/>
                <a:gd name="T9" fmla="*/ 1 h 7"/>
                <a:gd name="T10" fmla="*/ 101 w 244"/>
                <a:gd name="T11" fmla="*/ 0 h 7"/>
                <a:gd name="T12" fmla="*/ 77 w 244"/>
                <a:gd name="T13" fmla="*/ 3 h 7"/>
                <a:gd name="T14" fmla="*/ 60 w 244"/>
                <a:gd name="T15" fmla="*/ 1 h 7"/>
                <a:gd name="T16" fmla="*/ 0 w 244"/>
                <a:gd name="T17" fmla="*/ 1 h 7"/>
                <a:gd name="T18" fmla="*/ 52 w 244"/>
                <a:gd name="T19" fmla="*/ 1 h 7"/>
                <a:gd name="T20" fmla="*/ 36 w 244"/>
                <a:gd name="T21" fmla="*/ 3 h 7"/>
                <a:gd name="T22" fmla="*/ 41 w 244"/>
                <a:gd name="T23" fmla="*/ 3 h 7"/>
                <a:gd name="T24" fmla="*/ 139 w 244"/>
                <a:gd name="T25" fmla="*/ 5 h 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44" h="7">
                  <a:moveTo>
                    <a:pt x="139" y="5"/>
                  </a:moveTo>
                  <a:lnTo>
                    <a:pt x="139" y="5"/>
                  </a:lnTo>
                  <a:cubicBezTo>
                    <a:pt x="135" y="5"/>
                    <a:pt x="134" y="6"/>
                    <a:pt x="132" y="6"/>
                  </a:cubicBezTo>
                  <a:cubicBezTo>
                    <a:pt x="169" y="5"/>
                    <a:pt x="236" y="6"/>
                    <a:pt x="244" y="4"/>
                  </a:cubicBezTo>
                  <a:cubicBezTo>
                    <a:pt x="232" y="4"/>
                    <a:pt x="167" y="2"/>
                    <a:pt x="178" y="1"/>
                  </a:cubicBezTo>
                  <a:cubicBezTo>
                    <a:pt x="152" y="2"/>
                    <a:pt x="115" y="0"/>
                    <a:pt x="101" y="0"/>
                  </a:cubicBezTo>
                  <a:cubicBezTo>
                    <a:pt x="143" y="2"/>
                    <a:pt x="105" y="2"/>
                    <a:pt x="77" y="3"/>
                  </a:cubicBezTo>
                  <a:cubicBezTo>
                    <a:pt x="51" y="2"/>
                    <a:pt x="82" y="1"/>
                    <a:pt x="60" y="1"/>
                  </a:cubicBezTo>
                  <a:lnTo>
                    <a:pt x="0" y="1"/>
                  </a:lnTo>
                  <a:lnTo>
                    <a:pt x="52" y="1"/>
                  </a:lnTo>
                  <a:lnTo>
                    <a:pt x="36" y="3"/>
                  </a:lnTo>
                  <a:lnTo>
                    <a:pt x="41" y="3"/>
                  </a:lnTo>
                  <a:cubicBezTo>
                    <a:pt x="129" y="2"/>
                    <a:pt x="49" y="7"/>
                    <a:pt x="139" y="5"/>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308" name="Vrije vorm 56"/>
            <p:cNvSpPr>
              <a:spLocks/>
            </p:cNvSpPr>
            <p:nvPr/>
          </p:nvSpPr>
          <p:spPr bwMode="invGray">
            <a:xfrm>
              <a:off x="7407275" y="2787650"/>
              <a:ext cx="26988" cy="0"/>
            </a:xfrm>
            <a:custGeom>
              <a:avLst/>
              <a:gdLst>
                <a:gd name="T0" fmla="*/ 14 w 14"/>
                <a:gd name="T1" fmla="*/ 14 w 14"/>
                <a:gd name="T2" fmla="*/ 0 w 14"/>
                <a:gd name="T3" fmla="*/ 14 w 14"/>
              </a:gdLst>
              <a:ahLst/>
              <a:cxnLst>
                <a:cxn ang="0">
                  <a:pos x="T0" y="0"/>
                </a:cxn>
                <a:cxn ang="0">
                  <a:pos x="T1" y="0"/>
                </a:cxn>
                <a:cxn ang="0">
                  <a:pos x="T2" y="0"/>
                </a:cxn>
                <a:cxn ang="0">
                  <a:pos x="T3" y="0"/>
                </a:cxn>
              </a:cxnLst>
              <a:rect l="0" t="0" r="r" b="b"/>
              <a:pathLst>
                <a:path w="14">
                  <a:moveTo>
                    <a:pt x="14" y="0"/>
                  </a:moveTo>
                  <a:lnTo>
                    <a:pt x="14" y="0"/>
                  </a:lnTo>
                  <a:lnTo>
                    <a:pt x="0" y="0"/>
                  </a:lnTo>
                  <a:cubicBezTo>
                    <a:pt x="8" y="0"/>
                    <a:pt x="11" y="0"/>
                    <a:pt x="14"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309" name="Vrije vorm 57"/>
            <p:cNvSpPr>
              <a:spLocks/>
            </p:cNvSpPr>
            <p:nvPr/>
          </p:nvSpPr>
          <p:spPr bwMode="invGray">
            <a:xfrm>
              <a:off x="8123238" y="2794000"/>
              <a:ext cx="31750" cy="1587"/>
            </a:xfrm>
            <a:custGeom>
              <a:avLst/>
              <a:gdLst>
                <a:gd name="T0" fmla="*/ 0 w 16"/>
                <a:gd name="T1" fmla="*/ 1 h 1"/>
                <a:gd name="T2" fmla="*/ 0 w 16"/>
                <a:gd name="T3" fmla="*/ 1 h 1"/>
                <a:gd name="T4" fmla="*/ 16 w 16"/>
                <a:gd name="T5" fmla="*/ 0 h 1"/>
                <a:gd name="T6" fmla="*/ 0 w 16"/>
                <a:gd name="T7" fmla="*/ 1 h 1"/>
              </a:gdLst>
              <a:ahLst/>
              <a:cxnLst>
                <a:cxn ang="0">
                  <a:pos x="T0" y="T1"/>
                </a:cxn>
                <a:cxn ang="0">
                  <a:pos x="T2" y="T3"/>
                </a:cxn>
                <a:cxn ang="0">
                  <a:pos x="T4" y="T5"/>
                </a:cxn>
                <a:cxn ang="0">
                  <a:pos x="T6" y="T7"/>
                </a:cxn>
              </a:cxnLst>
              <a:rect l="0" t="0" r="r" b="b"/>
              <a:pathLst>
                <a:path w="16" h="1">
                  <a:moveTo>
                    <a:pt x="0" y="1"/>
                  </a:moveTo>
                  <a:lnTo>
                    <a:pt x="0" y="1"/>
                  </a:lnTo>
                  <a:lnTo>
                    <a:pt x="16" y="0"/>
                  </a:lnTo>
                  <a:lnTo>
                    <a:pt x="0"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310" name="Vrije vorm 58"/>
            <p:cNvSpPr>
              <a:spLocks/>
            </p:cNvSpPr>
            <p:nvPr/>
          </p:nvSpPr>
          <p:spPr bwMode="invGray">
            <a:xfrm>
              <a:off x="3070225" y="2794000"/>
              <a:ext cx="101600" cy="4762"/>
            </a:xfrm>
            <a:custGeom>
              <a:avLst/>
              <a:gdLst>
                <a:gd name="T0" fmla="*/ 0 w 53"/>
                <a:gd name="T1" fmla="*/ 0 h 2"/>
                <a:gd name="T2" fmla="*/ 0 w 53"/>
                <a:gd name="T3" fmla="*/ 0 h 2"/>
                <a:gd name="T4" fmla="*/ 52 w 53"/>
                <a:gd name="T5" fmla="*/ 0 h 2"/>
                <a:gd name="T6" fmla="*/ 6 w 53"/>
                <a:gd name="T7" fmla="*/ 0 h 2"/>
                <a:gd name="T8" fmla="*/ 0 w 53"/>
                <a:gd name="T9" fmla="*/ 0 h 2"/>
              </a:gdLst>
              <a:ahLst/>
              <a:cxnLst>
                <a:cxn ang="0">
                  <a:pos x="T0" y="T1"/>
                </a:cxn>
                <a:cxn ang="0">
                  <a:pos x="T2" y="T3"/>
                </a:cxn>
                <a:cxn ang="0">
                  <a:pos x="T4" y="T5"/>
                </a:cxn>
                <a:cxn ang="0">
                  <a:pos x="T6" y="T7"/>
                </a:cxn>
                <a:cxn ang="0">
                  <a:pos x="T8" y="T9"/>
                </a:cxn>
              </a:cxnLst>
              <a:rect l="0" t="0" r="r" b="b"/>
              <a:pathLst>
                <a:path w="53" h="2">
                  <a:moveTo>
                    <a:pt x="0" y="0"/>
                  </a:moveTo>
                  <a:lnTo>
                    <a:pt x="0" y="0"/>
                  </a:lnTo>
                  <a:cubicBezTo>
                    <a:pt x="2" y="1"/>
                    <a:pt x="53" y="2"/>
                    <a:pt x="52" y="0"/>
                  </a:cubicBezTo>
                  <a:lnTo>
                    <a:pt x="6" y="0"/>
                  </a:lnTo>
                  <a:lnTo>
                    <a:pt x="0"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311" name="Vrije vorm 59"/>
            <p:cNvSpPr>
              <a:spLocks/>
            </p:cNvSpPr>
            <p:nvPr/>
          </p:nvSpPr>
          <p:spPr bwMode="invGray">
            <a:xfrm>
              <a:off x="9963150" y="2778125"/>
              <a:ext cx="41275" cy="0"/>
            </a:xfrm>
            <a:custGeom>
              <a:avLst/>
              <a:gdLst>
                <a:gd name="T0" fmla="*/ 21 w 21"/>
                <a:gd name="T1" fmla="*/ 21 w 21"/>
                <a:gd name="T2" fmla="*/ 3 w 21"/>
                <a:gd name="T3" fmla="*/ 0 w 21"/>
                <a:gd name="T4" fmla="*/ 21 w 21"/>
              </a:gdLst>
              <a:ahLst/>
              <a:cxnLst>
                <a:cxn ang="0">
                  <a:pos x="T0" y="0"/>
                </a:cxn>
                <a:cxn ang="0">
                  <a:pos x="T1" y="0"/>
                </a:cxn>
                <a:cxn ang="0">
                  <a:pos x="T2" y="0"/>
                </a:cxn>
                <a:cxn ang="0">
                  <a:pos x="T3" y="0"/>
                </a:cxn>
                <a:cxn ang="0">
                  <a:pos x="T4" y="0"/>
                </a:cxn>
              </a:cxnLst>
              <a:rect l="0" t="0" r="r" b="b"/>
              <a:pathLst>
                <a:path w="21">
                  <a:moveTo>
                    <a:pt x="21" y="0"/>
                  </a:moveTo>
                  <a:lnTo>
                    <a:pt x="21" y="0"/>
                  </a:lnTo>
                  <a:lnTo>
                    <a:pt x="3" y="0"/>
                  </a:lnTo>
                  <a:lnTo>
                    <a:pt x="0" y="0"/>
                  </a:lnTo>
                  <a:cubicBezTo>
                    <a:pt x="4" y="0"/>
                    <a:pt x="15" y="0"/>
                    <a:pt x="21"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312" name="Vrije vorm 60"/>
            <p:cNvSpPr>
              <a:spLocks/>
            </p:cNvSpPr>
            <p:nvPr/>
          </p:nvSpPr>
          <p:spPr bwMode="invGray">
            <a:xfrm>
              <a:off x="7523163" y="2773363"/>
              <a:ext cx="30163" cy="3175"/>
            </a:xfrm>
            <a:custGeom>
              <a:avLst/>
              <a:gdLst>
                <a:gd name="T0" fmla="*/ 16 w 16"/>
                <a:gd name="T1" fmla="*/ 0 h 1"/>
                <a:gd name="T2" fmla="*/ 16 w 16"/>
                <a:gd name="T3" fmla="*/ 0 h 1"/>
                <a:gd name="T4" fmla="*/ 0 w 16"/>
                <a:gd name="T5" fmla="*/ 1 h 1"/>
                <a:gd name="T6" fmla="*/ 16 w 16"/>
                <a:gd name="T7" fmla="*/ 0 h 1"/>
              </a:gdLst>
              <a:ahLst/>
              <a:cxnLst>
                <a:cxn ang="0">
                  <a:pos x="T0" y="T1"/>
                </a:cxn>
                <a:cxn ang="0">
                  <a:pos x="T2" y="T3"/>
                </a:cxn>
                <a:cxn ang="0">
                  <a:pos x="T4" y="T5"/>
                </a:cxn>
                <a:cxn ang="0">
                  <a:pos x="T6" y="T7"/>
                </a:cxn>
              </a:cxnLst>
              <a:rect l="0" t="0" r="r" b="b"/>
              <a:pathLst>
                <a:path w="16" h="1">
                  <a:moveTo>
                    <a:pt x="16" y="0"/>
                  </a:moveTo>
                  <a:lnTo>
                    <a:pt x="16" y="0"/>
                  </a:lnTo>
                  <a:cubicBezTo>
                    <a:pt x="6" y="0"/>
                    <a:pt x="2" y="1"/>
                    <a:pt x="0" y="1"/>
                  </a:cubicBezTo>
                  <a:cubicBezTo>
                    <a:pt x="6" y="1"/>
                    <a:pt x="12" y="1"/>
                    <a:pt x="16"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313" name="Vrije vorm 61"/>
            <p:cNvSpPr>
              <a:spLocks/>
            </p:cNvSpPr>
            <p:nvPr/>
          </p:nvSpPr>
          <p:spPr bwMode="invGray">
            <a:xfrm>
              <a:off x="10009188" y="2787650"/>
              <a:ext cx="115888" cy="3175"/>
            </a:xfrm>
            <a:custGeom>
              <a:avLst/>
              <a:gdLst>
                <a:gd name="T0" fmla="*/ 0 w 60"/>
                <a:gd name="T1" fmla="*/ 0 h 2"/>
                <a:gd name="T2" fmla="*/ 0 w 60"/>
                <a:gd name="T3" fmla="*/ 0 h 2"/>
                <a:gd name="T4" fmla="*/ 19 w 60"/>
                <a:gd name="T5" fmla="*/ 2 h 2"/>
                <a:gd name="T6" fmla="*/ 60 w 60"/>
                <a:gd name="T7" fmla="*/ 1 h 2"/>
                <a:gd name="T8" fmla="*/ 0 w 60"/>
                <a:gd name="T9" fmla="*/ 0 h 2"/>
              </a:gdLst>
              <a:ahLst/>
              <a:cxnLst>
                <a:cxn ang="0">
                  <a:pos x="T0" y="T1"/>
                </a:cxn>
                <a:cxn ang="0">
                  <a:pos x="T2" y="T3"/>
                </a:cxn>
                <a:cxn ang="0">
                  <a:pos x="T4" y="T5"/>
                </a:cxn>
                <a:cxn ang="0">
                  <a:pos x="T6" y="T7"/>
                </a:cxn>
                <a:cxn ang="0">
                  <a:pos x="T8" y="T9"/>
                </a:cxn>
              </a:cxnLst>
              <a:rect l="0" t="0" r="r" b="b"/>
              <a:pathLst>
                <a:path w="60" h="2">
                  <a:moveTo>
                    <a:pt x="0" y="0"/>
                  </a:moveTo>
                  <a:lnTo>
                    <a:pt x="0" y="0"/>
                  </a:lnTo>
                  <a:cubicBezTo>
                    <a:pt x="7" y="0"/>
                    <a:pt x="18" y="1"/>
                    <a:pt x="19" y="2"/>
                  </a:cubicBezTo>
                  <a:cubicBezTo>
                    <a:pt x="34" y="2"/>
                    <a:pt x="45" y="1"/>
                    <a:pt x="60" y="1"/>
                  </a:cubicBezTo>
                  <a:cubicBezTo>
                    <a:pt x="43" y="1"/>
                    <a:pt x="23" y="1"/>
                    <a:pt x="0"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314" name="Vrije vorm 62"/>
            <p:cNvSpPr>
              <a:spLocks/>
            </p:cNvSpPr>
            <p:nvPr/>
          </p:nvSpPr>
          <p:spPr bwMode="invGray">
            <a:xfrm>
              <a:off x="10125075" y="2789238"/>
              <a:ext cx="1588" cy="0"/>
            </a:xfrm>
            <a:custGeom>
              <a:avLst/>
              <a:gdLst>
                <a:gd name="T0" fmla="*/ 1 w 1"/>
                <a:gd name="T1" fmla="*/ 1 w 1"/>
                <a:gd name="T2" fmla="*/ 0 w 1"/>
                <a:gd name="T3" fmla="*/ 1 w 1"/>
              </a:gdLst>
              <a:ahLst/>
              <a:cxnLst>
                <a:cxn ang="0">
                  <a:pos x="T0" y="0"/>
                </a:cxn>
                <a:cxn ang="0">
                  <a:pos x="T1" y="0"/>
                </a:cxn>
                <a:cxn ang="0">
                  <a:pos x="T2" y="0"/>
                </a:cxn>
                <a:cxn ang="0">
                  <a:pos x="T3" y="0"/>
                </a:cxn>
              </a:cxnLst>
              <a:rect l="0" t="0" r="r" b="b"/>
              <a:pathLst>
                <a:path w="1">
                  <a:moveTo>
                    <a:pt x="1" y="0"/>
                  </a:moveTo>
                  <a:lnTo>
                    <a:pt x="1" y="0"/>
                  </a:lnTo>
                  <a:lnTo>
                    <a:pt x="0" y="0"/>
                  </a:lnTo>
                  <a:lnTo>
                    <a:pt x="1"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315" name="Vrije vorm 63"/>
            <p:cNvSpPr>
              <a:spLocks noEditPoints="1"/>
            </p:cNvSpPr>
            <p:nvPr/>
          </p:nvSpPr>
          <p:spPr bwMode="invGray">
            <a:xfrm>
              <a:off x="-4110038" y="2703513"/>
              <a:ext cx="16486188" cy="134937"/>
            </a:xfrm>
            <a:custGeom>
              <a:avLst/>
              <a:gdLst>
                <a:gd name="T0" fmla="*/ 5206 w 8594"/>
                <a:gd name="T1" fmla="*/ 34 h 60"/>
                <a:gd name="T2" fmla="*/ 4851 w 8594"/>
                <a:gd name="T3" fmla="*/ 37 h 60"/>
                <a:gd name="T4" fmla="*/ 5322 w 8594"/>
                <a:gd name="T5" fmla="*/ 35 h 60"/>
                <a:gd name="T6" fmla="*/ 5841 w 8594"/>
                <a:gd name="T7" fmla="*/ 43 h 60"/>
                <a:gd name="T8" fmla="*/ 5952 w 8594"/>
                <a:gd name="T9" fmla="*/ 46 h 60"/>
                <a:gd name="T10" fmla="*/ 6323 w 8594"/>
                <a:gd name="T11" fmla="*/ 40 h 60"/>
                <a:gd name="T12" fmla="*/ 6806 w 8594"/>
                <a:gd name="T13" fmla="*/ 32 h 60"/>
                <a:gd name="T14" fmla="*/ 6211 w 8594"/>
                <a:gd name="T15" fmla="*/ 34 h 60"/>
                <a:gd name="T16" fmla="*/ 5558 w 8594"/>
                <a:gd name="T17" fmla="*/ 29 h 60"/>
                <a:gd name="T18" fmla="*/ 7046 w 8594"/>
                <a:gd name="T19" fmla="*/ 41 h 60"/>
                <a:gd name="T20" fmla="*/ 7472 w 8594"/>
                <a:gd name="T21" fmla="*/ 40 h 60"/>
                <a:gd name="T22" fmla="*/ 7784 w 8594"/>
                <a:gd name="T23" fmla="*/ 39 h 60"/>
                <a:gd name="T24" fmla="*/ 4392 w 8594"/>
                <a:gd name="T25" fmla="*/ 36 h 60"/>
                <a:gd name="T26" fmla="*/ 4053 w 8594"/>
                <a:gd name="T27" fmla="*/ 35 h 60"/>
                <a:gd name="T28" fmla="*/ 4729 w 8594"/>
                <a:gd name="T29" fmla="*/ 29 h 60"/>
                <a:gd name="T30" fmla="*/ 348 w 8594"/>
                <a:gd name="T31" fmla="*/ 40 h 60"/>
                <a:gd name="T32" fmla="*/ 3365 w 8594"/>
                <a:gd name="T33" fmla="*/ 41 h 60"/>
                <a:gd name="T34" fmla="*/ 2626 w 8594"/>
                <a:gd name="T35" fmla="*/ 45 h 60"/>
                <a:gd name="T36" fmla="*/ 1989 w 8594"/>
                <a:gd name="T37" fmla="*/ 45 h 60"/>
                <a:gd name="T38" fmla="*/ 1241 w 8594"/>
                <a:gd name="T39" fmla="*/ 44 h 60"/>
                <a:gd name="T40" fmla="*/ 260 w 8594"/>
                <a:gd name="T41" fmla="*/ 41 h 60"/>
                <a:gd name="T42" fmla="*/ 403 w 8594"/>
                <a:gd name="T43" fmla="*/ 29 h 60"/>
                <a:gd name="T44" fmla="*/ 1235 w 8594"/>
                <a:gd name="T45" fmla="*/ 30 h 60"/>
                <a:gd name="T46" fmla="*/ 1695 w 8594"/>
                <a:gd name="T47" fmla="*/ 28 h 60"/>
                <a:gd name="T48" fmla="*/ 2516 w 8594"/>
                <a:gd name="T49" fmla="*/ 20 h 60"/>
                <a:gd name="T50" fmla="*/ 3096 w 8594"/>
                <a:gd name="T51" fmla="*/ 21 h 60"/>
                <a:gd name="T52" fmla="*/ 3775 w 8594"/>
                <a:gd name="T53" fmla="*/ 17 h 60"/>
                <a:gd name="T54" fmla="*/ 3608 w 8594"/>
                <a:gd name="T55" fmla="*/ 13 h 60"/>
                <a:gd name="T56" fmla="*/ 3472 w 8594"/>
                <a:gd name="T57" fmla="*/ 9 h 60"/>
                <a:gd name="T58" fmla="*/ 4061 w 8594"/>
                <a:gd name="T59" fmla="*/ 4 h 60"/>
                <a:gd name="T60" fmla="*/ 4257 w 8594"/>
                <a:gd name="T61" fmla="*/ 12 h 60"/>
                <a:gd name="T62" fmla="*/ 4645 w 8594"/>
                <a:gd name="T63" fmla="*/ 16 h 60"/>
                <a:gd name="T64" fmla="*/ 4373 w 8594"/>
                <a:gd name="T65" fmla="*/ 10 h 60"/>
                <a:gd name="T66" fmla="*/ 5119 w 8594"/>
                <a:gd name="T67" fmla="*/ 4 h 60"/>
                <a:gd name="T68" fmla="*/ 5193 w 8594"/>
                <a:gd name="T69" fmla="*/ 5 h 60"/>
                <a:gd name="T70" fmla="*/ 5134 w 8594"/>
                <a:gd name="T71" fmla="*/ 16 h 60"/>
                <a:gd name="T72" fmla="*/ 5438 w 8594"/>
                <a:gd name="T73" fmla="*/ 15 h 60"/>
                <a:gd name="T74" fmla="*/ 5834 w 8594"/>
                <a:gd name="T75" fmla="*/ 5 h 60"/>
                <a:gd name="T76" fmla="*/ 5843 w 8594"/>
                <a:gd name="T77" fmla="*/ 16 h 60"/>
                <a:gd name="T78" fmla="*/ 5967 w 8594"/>
                <a:gd name="T79" fmla="*/ 11 h 60"/>
                <a:gd name="T80" fmla="*/ 6226 w 8594"/>
                <a:gd name="T81" fmla="*/ 10 h 60"/>
                <a:gd name="T82" fmla="*/ 6261 w 8594"/>
                <a:gd name="T83" fmla="*/ 13 h 60"/>
                <a:gd name="T84" fmla="*/ 6697 w 8594"/>
                <a:gd name="T85" fmla="*/ 10 h 60"/>
                <a:gd name="T86" fmla="*/ 6837 w 8594"/>
                <a:gd name="T87" fmla="*/ 16 h 60"/>
                <a:gd name="T88" fmla="*/ 7682 w 8594"/>
                <a:gd name="T89" fmla="*/ 14 h 60"/>
                <a:gd name="T90" fmla="*/ 7802 w 8594"/>
                <a:gd name="T91" fmla="*/ 24 h 60"/>
                <a:gd name="T92" fmla="*/ 8182 w 8594"/>
                <a:gd name="T93" fmla="*/ 23 h 60"/>
                <a:gd name="T94" fmla="*/ 8315 w 8594"/>
                <a:gd name="T95" fmla="*/ 27 h 60"/>
                <a:gd name="T96" fmla="*/ 8441 w 8594"/>
                <a:gd name="T97" fmla="*/ 38 h 60"/>
                <a:gd name="T98" fmla="*/ 8077 w 8594"/>
                <a:gd name="T99" fmla="*/ 45 h 60"/>
                <a:gd name="T100" fmla="*/ 8594 w 8594"/>
                <a:gd name="T101" fmla="*/ 47 h 60"/>
                <a:gd name="T102" fmla="*/ 8205 w 8594"/>
                <a:gd name="T103" fmla="*/ 53 h 60"/>
                <a:gd name="T104" fmla="*/ 7779 w 8594"/>
                <a:gd name="T105" fmla="*/ 58 h 60"/>
                <a:gd name="T106" fmla="*/ 7358 w 8594"/>
                <a:gd name="T107" fmla="*/ 54 h 60"/>
                <a:gd name="T108" fmla="*/ 6692 w 8594"/>
                <a:gd name="T109" fmla="*/ 49 h 60"/>
                <a:gd name="T110" fmla="*/ 5792 w 8594"/>
                <a:gd name="T111" fmla="*/ 53 h 60"/>
                <a:gd name="T112" fmla="*/ 5390 w 8594"/>
                <a:gd name="T113" fmla="*/ 47 h 60"/>
                <a:gd name="T114" fmla="*/ 5194 w 8594"/>
                <a:gd name="T115" fmla="*/ 51 h 60"/>
                <a:gd name="T116" fmla="*/ 4559 w 8594"/>
                <a:gd name="T117" fmla="*/ 53 h 60"/>
                <a:gd name="T118" fmla="*/ 4226 w 8594"/>
                <a:gd name="T119" fmla="*/ 58 h 60"/>
                <a:gd name="T120" fmla="*/ 4010 w 8594"/>
                <a:gd name="T121" fmla="*/ 60 h 60"/>
                <a:gd name="T122" fmla="*/ 3858 w 8594"/>
                <a:gd name="T123" fmla="*/ 34 h 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8594" h="60">
                  <a:moveTo>
                    <a:pt x="4248" y="14"/>
                  </a:moveTo>
                  <a:lnTo>
                    <a:pt x="4248" y="14"/>
                  </a:lnTo>
                  <a:lnTo>
                    <a:pt x="4246" y="14"/>
                  </a:lnTo>
                  <a:lnTo>
                    <a:pt x="4248" y="14"/>
                  </a:lnTo>
                  <a:lnTo>
                    <a:pt x="4248" y="14"/>
                  </a:lnTo>
                  <a:close/>
                  <a:moveTo>
                    <a:pt x="5299" y="30"/>
                  </a:moveTo>
                  <a:lnTo>
                    <a:pt x="5299" y="30"/>
                  </a:lnTo>
                  <a:lnTo>
                    <a:pt x="5241" y="31"/>
                  </a:lnTo>
                  <a:lnTo>
                    <a:pt x="5247" y="31"/>
                  </a:lnTo>
                  <a:lnTo>
                    <a:pt x="5190" y="32"/>
                  </a:lnTo>
                  <a:cubicBezTo>
                    <a:pt x="5225" y="33"/>
                    <a:pt x="5248" y="35"/>
                    <a:pt x="5199" y="36"/>
                  </a:cubicBezTo>
                  <a:cubicBezTo>
                    <a:pt x="5203" y="36"/>
                    <a:pt x="5189" y="35"/>
                    <a:pt x="5206" y="34"/>
                  </a:cubicBezTo>
                  <a:cubicBezTo>
                    <a:pt x="5173" y="33"/>
                    <a:pt x="5101" y="32"/>
                    <a:pt x="5120" y="35"/>
                  </a:cubicBezTo>
                  <a:cubicBezTo>
                    <a:pt x="5183" y="32"/>
                    <a:pt x="5134" y="39"/>
                    <a:pt x="5184" y="36"/>
                  </a:cubicBezTo>
                  <a:cubicBezTo>
                    <a:pt x="5157" y="38"/>
                    <a:pt x="5131" y="38"/>
                    <a:pt x="5106" y="38"/>
                  </a:cubicBezTo>
                  <a:cubicBezTo>
                    <a:pt x="5132" y="37"/>
                    <a:pt x="5100" y="35"/>
                    <a:pt x="5061" y="34"/>
                  </a:cubicBezTo>
                  <a:cubicBezTo>
                    <a:pt x="5044" y="35"/>
                    <a:pt x="4997" y="34"/>
                    <a:pt x="4969" y="35"/>
                  </a:cubicBezTo>
                  <a:cubicBezTo>
                    <a:pt x="4979" y="37"/>
                    <a:pt x="4954" y="38"/>
                    <a:pt x="5001" y="38"/>
                  </a:cubicBezTo>
                  <a:cubicBezTo>
                    <a:pt x="4984" y="39"/>
                    <a:pt x="4957" y="39"/>
                    <a:pt x="4928" y="38"/>
                  </a:cubicBezTo>
                  <a:cubicBezTo>
                    <a:pt x="4940" y="38"/>
                    <a:pt x="4960" y="38"/>
                    <a:pt x="4959" y="37"/>
                  </a:cubicBezTo>
                  <a:cubicBezTo>
                    <a:pt x="4940" y="35"/>
                    <a:pt x="4917" y="35"/>
                    <a:pt x="4905" y="35"/>
                  </a:cubicBezTo>
                  <a:lnTo>
                    <a:pt x="4876" y="35"/>
                  </a:lnTo>
                  <a:cubicBezTo>
                    <a:pt x="4879" y="35"/>
                    <a:pt x="4881" y="35"/>
                    <a:pt x="4883" y="36"/>
                  </a:cubicBezTo>
                  <a:lnTo>
                    <a:pt x="4851" y="37"/>
                  </a:lnTo>
                  <a:cubicBezTo>
                    <a:pt x="4894" y="36"/>
                    <a:pt x="4871" y="38"/>
                    <a:pt x="4870" y="39"/>
                  </a:cubicBezTo>
                  <a:cubicBezTo>
                    <a:pt x="4871" y="37"/>
                    <a:pt x="4842" y="39"/>
                    <a:pt x="4827" y="39"/>
                  </a:cubicBezTo>
                  <a:lnTo>
                    <a:pt x="4860" y="41"/>
                  </a:lnTo>
                  <a:cubicBezTo>
                    <a:pt x="4844" y="42"/>
                    <a:pt x="4805" y="40"/>
                    <a:pt x="4813" y="42"/>
                  </a:cubicBezTo>
                  <a:cubicBezTo>
                    <a:pt x="4881" y="43"/>
                    <a:pt x="4907" y="42"/>
                    <a:pt x="4969" y="42"/>
                  </a:cubicBezTo>
                  <a:lnTo>
                    <a:pt x="4944" y="40"/>
                  </a:lnTo>
                  <a:cubicBezTo>
                    <a:pt x="5014" y="39"/>
                    <a:pt x="4987" y="43"/>
                    <a:pt x="5065" y="43"/>
                  </a:cubicBezTo>
                  <a:cubicBezTo>
                    <a:pt x="5098" y="41"/>
                    <a:pt x="5183" y="42"/>
                    <a:pt x="5184" y="39"/>
                  </a:cubicBezTo>
                  <a:cubicBezTo>
                    <a:pt x="5174" y="40"/>
                    <a:pt x="5233" y="42"/>
                    <a:pt x="5260" y="40"/>
                  </a:cubicBezTo>
                  <a:cubicBezTo>
                    <a:pt x="5289" y="38"/>
                    <a:pt x="5379" y="37"/>
                    <a:pt x="5352" y="36"/>
                  </a:cubicBezTo>
                  <a:cubicBezTo>
                    <a:pt x="5328" y="36"/>
                    <a:pt x="5295" y="37"/>
                    <a:pt x="5276" y="36"/>
                  </a:cubicBezTo>
                  <a:lnTo>
                    <a:pt x="5322" y="35"/>
                  </a:lnTo>
                  <a:lnTo>
                    <a:pt x="5292" y="33"/>
                  </a:lnTo>
                  <a:cubicBezTo>
                    <a:pt x="5308" y="34"/>
                    <a:pt x="5306" y="32"/>
                    <a:pt x="5299" y="30"/>
                  </a:cubicBezTo>
                  <a:close/>
                  <a:moveTo>
                    <a:pt x="5493" y="27"/>
                  </a:moveTo>
                  <a:lnTo>
                    <a:pt x="5493" y="27"/>
                  </a:lnTo>
                  <a:cubicBezTo>
                    <a:pt x="5524" y="32"/>
                    <a:pt x="5557" y="36"/>
                    <a:pt x="5700" y="35"/>
                  </a:cubicBezTo>
                  <a:lnTo>
                    <a:pt x="5689" y="35"/>
                  </a:lnTo>
                  <a:cubicBezTo>
                    <a:pt x="5761" y="38"/>
                    <a:pt x="5829" y="32"/>
                    <a:pt x="5916" y="35"/>
                  </a:cubicBezTo>
                  <a:cubicBezTo>
                    <a:pt x="5874" y="36"/>
                    <a:pt x="5876" y="36"/>
                    <a:pt x="5829" y="40"/>
                  </a:cubicBezTo>
                  <a:lnTo>
                    <a:pt x="5875" y="39"/>
                  </a:lnTo>
                  <a:cubicBezTo>
                    <a:pt x="5862" y="41"/>
                    <a:pt x="5907" y="40"/>
                    <a:pt x="5941" y="40"/>
                  </a:cubicBezTo>
                  <a:lnTo>
                    <a:pt x="5911" y="43"/>
                  </a:lnTo>
                  <a:cubicBezTo>
                    <a:pt x="5891" y="42"/>
                    <a:pt x="5839" y="42"/>
                    <a:pt x="5841" y="43"/>
                  </a:cubicBezTo>
                  <a:cubicBezTo>
                    <a:pt x="5852" y="42"/>
                    <a:pt x="5772" y="39"/>
                    <a:pt x="5729" y="40"/>
                  </a:cubicBezTo>
                  <a:cubicBezTo>
                    <a:pt x="5733" y="42"/>
                    <a:pt x="5825" y="41"/>
                    <a:pt x="5784" y="44"/>
                  </a:cubicBezTo>
                  <a:cubicBezTo>
                    <a:pt x="5820" y="43"/>
                    <a:pt x="5825" y="45"/>
                    <a:pt x="5862" y="44"/>
                  </a:cubicBezTo>
                  <a:cubicBezTo>
                    <a:pt x="5826" y="45"/>
                    <a:pt x="5853" y="47"/>
                    <a:pt x="5827" y="48"/>
                  </a:cubicBezTo>
                  <a:lnTo>
                    <a:pt x="5888" y="47"/>
                  </a:lnTo>
                  <a:cubicBezTo>
                    <a:pt x="5890" y="48"/>
                    <a:pt x="5798" y="49"/>
                    <a:pt x="5849" y="51"/>
                  </a:cubicBezTo>
                  <a:cubicBezTo>
                    <a:pt x="5874" y="50"/>
                    <a:pt x="5940" y="52"/>
                    <a:pt x="5941" y="49"/>
                  </a:cubicBezTo>
                  <a:lnTo>
                    <a:pt x="5943" y="50"/>
                  </a:lnTo>
                  <a:cubicBezTo>
                    <a:pt x="5989" y="51"/>
                    <a:pt x="5963" y="47"/>
                    <a:pt x="6020" y="48"/>
                  </a:cubicBezTo>
                  <a:cubicBezTo>
                    <a:pt x="6021" y="47"/>
                    <a:pt x="6010" y="47"/>
                    <a:pt x="5989" y="47"/>
                  </a:cubicBezTo>
                  <a:cubicBezTo>
                    <a:pt x="5972" y="47"/>
                    <a:pt x="5969" y="49"/>
                    <a:pt x="5934" y="49"/>
                  </a:cubicBezTo>
                  <a:cubicBezTo>
                    <a:pt x="5918" y="47"/>
                    <a:pt x="5977" y="49"/>
                    <a:pt x="5952" y="46"/>
                  </a:cubicBezTo>
                  <a:cubicBezTo>
                    <a:pt x="5940" y="45"/>
                    <a:pt x="5858" y="48"/>
                    <a:pt x="5884" y="44"/>
                  </a:cubicBezTo>
                  <a:lnTo>
                    <a:pt x="5931" y="45"/>
                  </a:lnTo>
                  <a:cubicBezTo>
                    <a:pt x="5932" y="43"/>
                    <a:pt x="5965" y="43"/>
                    <a:pt x="5964" y="41"/>
                  </a:cubicBezTo>
                  <a:cubicBezTo>
                    <a:pt x="5993" y="40"/>
                    <a:pt x="6019" y="43"/>
                    <a:pt x="6048" y="41"/>
                  </a:cubicBezTo>
                  <a:cubicBezTo>
                    <a:pt x="6060" y="40"/>
                    <a:pt x="6039" y="37"/>
                    <a:pt x="6087" y="38"/>
                  </a:cubicBezTo>
                  <a:cubicBezTo>
                    <a:pt x="6124" y="41"/>
                    <a:pt x="6234" y="41"/>
                    <a:pt x="6276" y="40"/>
                  </a:cubicBezTo>
                  <a:lnTo>
                    <a:pt x="6312" y="39"/>
                  </a:lnTo>
                  <a:cubicBezTo>
                    <a:pt x="6309" y="38"/>
                    <a:pt x="6243" y="39"/>
                    <a:pt x="6266" y="38"/>
                  </a:cubicBezTo>
                  <a:lnTo>
                    <a:pt x="6322" y="37"/>
                  </a:lnTo>
                  <a:lnTo>
                    <a:pt x="6318" y="38"/>
                  </a:lnTo>
                  <a:cubicBezTo>
                    <a:pt x="6337" y="38"/>
                    <a:pt x="6356" y="37"/>
                    <a:pt x="6373" y="37"/>
                  </a:cubicBezTo>
                  <a:cubicBezTo>
                    <a:pt x="6355" y="38"/>
                    <a:pt x="6315" y="38"/>
                    <a:pt x="6323" y="40"/>
                  </a:cubicBezTo>
                  <a:cubicBezTo>
                    <a:pt x="6349" y="40"/>
                    <a:pt x="6353" y="41"/>
                    <a:pt x="6377" y="41"/>
                  </a:cubicBezTo>
                  <a:cubicBezTo>
                    <a:pt x="6372" y="41"/>
                    <a:pt x="6368" y="41"/>
                    <a:pt x="6368" y="41"/>
                  </a:cubicBezTo>
                  <a:cubicBezTo>
                    <a:pt x="6422" y="42"/>
                    <a:pt x="6420" y="39"/>
                    <a:pt x="6433" y="38"/>
                  </a:cubicBezTo>
                  <a:cubicBezTo>
                    <a:pt x="6487" y="36"/>
                    <a:pt x="6379" y="36"/>
                    <a:pt x="6386" y="33"/>
                  </a:cubicBezTo>
                  <a:lnTo>
                    <a:pt x="6543" y="32"/>
                  </a:lnTo>
                  <a:cubicBezTo>
                    <a:pt x="6529" y="33"/>
                    <a:pt x="6516" y="34"/>
                    <a:pt x="6521" y="35"/>
                  </a:cubicBezTo>
                  <a:cubicBezTo>
                    <a:pt x="6559" y="36"/>
                    <a:pt x="6522" y="36"/>
                    <a:pt x="6576" y="36"/>
                  </a:cubicBezTo>
                  <a:cubicBezTo>
                    <a:pt x="6572" y="33"/>
                    <a:pt x="6644" y="35"/>
                    <a:pt x="6682" y="33"/>
                  </a:cubicBezTo>
                  <a:cubicBezTo>
                    <a:pt x="6700" y="34"/>
                    <a:pt x="6704" y="34"/>
                    <a:pt x="6665" y="34"/>
                  </a:cubicBezTo>
                  <a:cubicBezTo>
                    <a:pt x="6669" y="36"/>
                    <a:pt x="6721" y="36"/>
                    <a:pt x="6740" y="36"/>
                  </a:cubicBezTo>
                  <a:lnTo>
                    <a:pt x="6781" y="35"/>
                  </a:lnTo>
                  <a:cubicBezTo>
                    <a:pt x="6765" y="34"/>
                    <a:pt x="6772" y="32"/>
                    <a:pt x="6806" y="32"/>
                  </a:cubicBezTo>
                  <a:lnTo>
                    <a:pt x="6808" y="31"/>
                  </a:lnTo>
                  <a:cubicBezTo>
                    <a:pt x="6752" y="31"/>
                    <a:pt x="6666" y="28"/>
                    <a:pt x="6631" y="30"/>
                  </a:cubicBezTo>
                  <a:lnTo>
                    <a:pt x="6641" y="29"/>
                  </a:lnTo>
                  <a:cubicBezTo>
                    <a:pt x="6577" y="28"/>
                    <a:pt x="6502" y="33"/>
                    <a:pt x="6472" y="29"/>
                  </a:cubicBezTo>
                  <a:cubicBezTo>
                    <a:pt x="6475" y="28"/>
                    <a:pt x="6459" y="29"/>
                    <a:pt x="6460" y="27"/>
                  </a:cubicBezTo>
                  <a:lnTo>
                    <a:pt x="6413" y="28"/>
                  </a:lnTo>
                  <a:lnTo>
                    <a:pt x="6423" y="27"/>
                  </a:lnTo>
                  <a:lnTo>
                    <a:pt x="6343" y="28"/>
                  </a:lnTo>
                  <a:lnTo>
                    <a:pt x="6345" y="27"/>
                  </a:lnTo>
                  <a:lnTo>
                    <a:pt x="6253" y="32"/>
                  </a:lnTo>
                  <a:cubicBezTo>
                    <a:pt x="6253" y="33"/>
                    <a:pt x="6255" y="33"/>
                    <a:pt x="6242" y="34"/>
                  </a:cubicBezTo>
                  <a:cubicBezTo>
                    <a:pt x="6230" y="34"/>
                    <a:pt x="6220" y="34"/>
                    <a:pt x="6211" y="34"/>
                  </a:cubicBezTo>
                  <a:cubicBezTo>
                    <a:pt x="6211" y="34"/>
                    <a:pt x="6211" y="34"/>
                    <a:pt x="6211" y="34"/>
                  </a:cubicBezTo>
                  <a:lnTo>
                    <a:pt x="6211" y="34"/>
                  </a:lnTo>
                  <a:cubicBezTo>
                    <a:pt x="6191" y="34"/>
                    <a:pt x="6178" y="32"/>
                    <a:pt x="6154" y="32"/>
                  </a:cubicBezTo>
                  <a:lnTo>
                    <a:pt x="6229" y="32"/>
                  </a:lnTo>
                  <a:cubicBezTo>
                    <a:pt x="6235" y="30"/>
                    <a:pt x="6228" y="29"/>
                    <a:pt x="6192" y="27"/>
                  </a:cubicBezTo>
                  <a:cubicBezTo>
                    <a:pt x="6207" y="27"/>
                    <a:pt x="6213" y="26"/>
                    <a:pt x="6195" y="26"/>
                  </a:cubicBezTo>
                  <a:cubicBezTo>
                    <a:pt x="6192" y="26"/>
                    <a:pt x="6146" y="27"/>
                    <a:pt x="6163" y="28"/>
                  </a:cubicBezTo>
                  <a:cubicBezTo>
                    <a:pt x="6092" y="29"/>
                    <a:pt x="5978" y="25"/>
                    <a:pt x="5870" y="28"/>
                  </a:cubicBezTo>
                  <a:cubicBezTo>
                    <a:pt x="5947" y="26"/>
                    <a:pt x="5808" y="25"/>
                    <a:pt x="5894" y="25"/>
                  </a:cubicBezTo>
                  <a:cubicBezTo>
                    <a:pt x="5834" y="22"/>
                    <a:pt x="5842" y="27"/>
                    <a:pt x="5781" y="27"/>
                  </a:cubicBezTo>
                  <a:cubicBezTo>
                    <a:pt x="5776" y="26"/>
                    <a:pt x="5814" y="27"/>
                    <a:pt x="5828" y="25"/>
                  </a:cubicBezTo>
                  <a:cubicBezTo>
                    <a:pt x="5727" y="24"/>
                    <a:pt x="5657" y="29"/>
                    <a:pt x="5558" y="29"/>
                  </a:cubicBezTo>
                  <a:lnTo>
                    <a:pt x="5554" y="27"/>
                  </a:lnTo>
                  <a:lnTo>
                    <a:pt x="5493" y="27"/>
                  </a:lnTo>
                  <a:close/>
                  <a:moveTo>
                    <a:pt x="7145" y="32"/>
                  </a:moveTo>
                  <a:lnTo>
                    <a:pt x="7145" y="32"/>
                  </a:lnTo>
                  <a:cubicBezTo>
                    <a:pt x="7151" y="32"/>
                    <a:pt x="7153" y="31"/>
                    <a:pt x="7153" y="31"/>
                  </a:cubicBezTo>
                  <a:cubicBezTo>
                    <a:pt x="7028" y="36"/>
                    <a:pt x="6926" y="37"/>
                    <a:pt x="6859" y="36"/>
                  </a:cubicBezTo>
                  <a:cubicBezTo>
                    <a:pt x="6872" y="38"/>
                    <a:pt x="6932" y="40"/>
                    <a:pt x="6961" y="41"/>
                  </a:cubicBezTo>
                  <a:lnTo>
                    <a:pt x="6936" y="43"/>
                  </a:lnTo>
                  <a:lnTo>
                    <a:pt x="6920" y="41"/>
                  </a:lnTo>
                  <a:lnTo>
                    <a:pt x="6876" y="43"/>
                  </a:lnTo>
                  <a:cubicBezTo>
                    <a:pt x="6888" y="44"/>
                    <a:pt x="6924" y="44"/>
                    <a:pt x="6947" y="45"/>
                  </a:cubicBezTo>
                  <a:lnTo>
                    <a:pt x="7046" y="41"/>
                  </a:lnTo>
                  <a:lnTo>
                    <a:pt x="6986" y="40"/>
                  </a:lnTo>
                  <a:cubicBezTo>
                    <a:pt x="7002" y="40"/>
                    <a:pt x="7082" y="40"/>
                    <a:pt x="7114" y="40"/>
                  </a:cubicBezTo>
                  <a:cubicBezTo>
                    <a:pt x="7115" y="38"/>
                    <a:pt x="7060" y="37"/>
                    <a:pt x="7053" y="39"/>
                  </a:cubicBezTo>
                  <a:cubicBezTo>
                    <a:pt x="7047" y="37"/>
                    <a:pt x="7110" y="38"/>
                    <a:pt x="7070" y="36"/>
                  </a:cubicBezTo>
                  <a:cubicBezTo>
                    <a:pt x="7117" y="34"/>
                    <a:pt x="7193" y="36"/>
                    <a:pt x="7228" y="37"/>
                  </a:cubicBezTo>
                  <a:lnTo>
                    <a:pt x="7234" y="39"/>
                  </a:lnTo>
                  <a:cubicBezTo>
                    <a:pt x="7272" y="41"/>
                    <a:pt x="7260" y="36"/>
                    <a:pt x="7305" y="38"/>
                  </a:cubicBezTo>
                  <a:cubicBezTo>
                    <a:pt x="7249" y="38"/>
                    <a:pt x="7315" y="41"/>
                    <a:pt x="7270" y="41"/>
                  </a:cubicBezTo>
                  <a:cubicBezTo>
                    <a:pt x="7284" y="42"/>
                    <a:pt x="7270" y="44"/>
                    <a:pt x="7315" y="44"/>
                  </a:cubicBezTo>
                  <a:cubicBezTo>
                    <a:pt x="7352" y="40"/>
                    <a:pt x="7362" y="46"/>
                    <a:pt x="7398" y="43"/>
                  </a:cubicBezTo>
                  <a:cubicBezTo>
                    <a:pt x="7421" y="44"/>
                    <a:pt x="7372" y="45"/>
                    <a:pt x="7418" y="46"/>
                  </a:cubicBezTo>
                  <a:cubicBezTo>
                    <a:pt x="7472" y="44"/>
                    <a:pt x="7469" y="43"/>
                    <a:pt x="7472" y="40"/>
                  </a:cubicBezTo>
                  <a:cubicBezTo>
                    <a:pt x="7422" y="39"/>
                    <a:pt x="7416" y="43"/>
                    <a:pt x="7375" y="42"/>
                  </a:cubicBezTo>
                  <a:lnTo>
                    <a:pt x="7456" y="38"/>
                  </a:lnTo>
                  <a:cubicBezTo>
                    <a:pt x="7441" y="38"/>
                    <a:pt x="7430" y="38"/>
                    <a:pt x="7421" y="38"/>
                  </a:cubicBezTo>
                  <a:cubicBezTo>
                    <a:pt x="7437" y="38"/>
                    <a:pt x="7451" y="37"/>
                    <a:pt x="7463" y="36"/>
                  </a:cubicBezTo>
                  <a:lnTo>
                    <a:pt x="7482" y="35"/>
                  </a:lnTo>
                  <a:cubicBezTo>
                    <a:pt x="7436" y="35"/>
                    <a:pt x="7395" y="35"/>
                    <a:pt x="7388" y="34"/>
                  </a:cubicBezTo>
                  <a:lnTo>
                    <a:pt x="7394" y="32"/>
                  </a:lnTo>
                  <a:cubicBezTo>
                    <a:pt x="7378" y="31"/>
                    <a:pt x="7352" y="32"/>
                    <a:pt x="7339" y="33"/>
                  </a:cubicBezTo>
                  <a:cubicBezTo>
                    <a:pt x="7299" y="33"/>
                    <a:pt x="7258" y="34"/>
                    <a:pt x="7249" y="33"/>
                  </a:cubicBezTo>
                  <a:lnTo>
                    <a:pt x="7264" y="32"/>
                  </a:lnTo>
                  <a:lnTo>
                    <a:pt x="7145" y="32"/>
                  </a:lnTo>
                  <a:close/>
                  <a:moveTo>
                    <a:pt x="7784" y="39"/>
                  </a:moveTo>
                  <a:lnTo>
                    <a:pt x="7784" y="39"/>
                  </a:lnTo>
                  <a:lnTo>
                    <a:pt x="7795" y="40"/>
                  </a:lnTo>
                  <a:lnTo>
                    <a:pt x="7764" y="41"/>
                  </a:lnTo>
                  <a:cubicBezTo>
                    <a:pt x="7709" y="41"/>
                    <a:pt x="7664" y="37"/>
                    <a:pt x="7614" y="40"/>
                  </a:cubicBezTo>
                  <a:cubicBezTo>
                    <a:pt x="7591" y="39"/>
                    <a:pt x="7578" y="37"/>
                    <a:pt x="7566" y="36"/>
                  </a:cubicBezTo>
                  <a:lnTo>
                    <a:pt x="7597" y="36"/>
                  </a:lnTo>
                  <a:cubicBezTo>
                    <a:pt x="7737" y="32"/>
                    <a:pt x="7670" y="41"/>
                    <a:pt x="7784" y="39"/>
                  </a:cubicBezTo>
                  <a:close/>
                  <a:moveTo>
                    <a:pt x="4385" y="43"/>
                  </a:moveTo>
                  <a:lnTo>
                    <a:pt x="4385" y="43"/>
                  </a:lnTo>
                  <a:cubicBezTo>
                    <a:pt x="4401" y="40"/>
                    <a:pt x="4455" y="40"/>
                    <a:pt x="4458" y="38"/>
                  </a:cubicBezTo>
                  <a:cubicBezTo>
                    <a:pt x="4462" y="37"/>
                    <a:pt x="4450" y="37"/>
                    <a:pt x="4437" y="37"/>
                  </a:cubicBezTo>
                  <a:lnTo>
                    <a:pt x="4392" y="36"/>
                  </a:lnTo>
                  <a:cubicBezTo>
                    <a:pt x="4391" y="37"/>
                    <a:pt x="4388" y="37"/>
                    <a:pt x="4383" y="37"/>
                  </a:cubicBezTo>
                  <a:cubicBezTo>
                    <a:pt x="4399" y="38"/>
                    <a:pt x="4409" y="38"/>
                    <a:pt x="4403" y="40"/>
                  </a:cubicBezTo>
                  <a:cubicBezTo>
                    <a:pt x="4362" y="37"/>
                    <a:pt x="4366" y="42"/>
                    <a:pt x="4322" y="42"/>
                  </a:cubicBezTo>
                  <a:cubicBezTo>
                    <a:pt x="4308" y="43"/>
                    <a:pt x="4371" y="43"/>
                    <a:pt x="4385" y="43"/>
                  </a:cubicBezTo>
                  <a:close/>
                  <a:moveTo>
                    <a:pt x="4129" y="37"/>
                  </a:moveTo>
                  <a:lnTo>
                    <a:pt x="4129" y="37"/>
                  </a:lnTo>
                  <a:lnTo>
                    <a:pt x="4138" y="35"/>
                  </a:lnTo>
                  <a:lnTo>
                    <a:pt x="4112" y="35"/>
                  </a:lnTo>
                  <a:cubicBezTo>
                    <a:pt x="4115" y="36"/>
                    <a:pt x="4118" y="37"/>
                    <a:pt x="4129" y="37"/>
                  </a:cubicBezTo>
                  <a:close/>
                  <a:moveTo>
                    <a:pt x="4049" y="35"/>
                  </a:moveTo>
                  <a:lnTo>
                    <a:pt x="4049" y="35"/>
                  </a:lnTo>
                  <a:lnTo>
                    <a:pt x="4053" y="35"/>
                  </a:lnTo>
                  <a:lnTo>
                    <a:pt x="4025" y="34"/>
                  </a:lnTo>
                  <a:cubicBezTo>
                    <a:pt x="4029" y="35"/>
                    <a:pt x="4036" y="35"/>
                    <a:pt x="4049" y="35"/>
                  </a:cubicBezTo>
                  <a:close/>
                  <a:moveTo>
                    <a:pt x="4812" y="35"/>
                  </a:moveTo>
                  <a:lnTo>
                    <a:pt x="4812" y="35"/>
                  </a:lnTo>
                  <a:cubicBezTo>
                    <a:pt x="4808" y="35"/>
                    <a:pt x="4804" y="35"/>
                    <a:pt x="4802" y="35"/>
                  </a:cubicBezTo>
                  <a:lnTo>
                    <a:pt x="4812" y="35"/>
                  </a:lnTo>
                  <a:close/>
                  <a:moveTo>
                    <a:pt x="4778" y="37"/>
                  </a:moveTo>
                  <a:lnTo>
                    <a:pt x="4778" y="37"/>
                  </a:lnTo>
                  <a:cubicBezTo>
                    <a:pt x="4817" y="38"/>
                    <a:pt x="4808" y="37"/>
                    <a:pt x="4814" y="36"/>
                  </a:cubicBezTo>
                  <a:lnTo>
                    <a:pt x="4773" y="36"/>
                  </a:lnTo>
                  <a:cubicBezTo>
                    <a:pt x="4778" y="36"/>
                    <a:pt x="4781" y="37"/>
                    <a:pt x="4778" y="37"/>
                  </a:cubicBezTo>
                  <a:close/>
                  <a:moveTo>
                    <a:pt x="4729" y="29"/>
                  </a:moveTo>
                  <a:lnTo>
                    <a:pt x="4729" y="29"/>
                  </a:lnTo>
                  <a:lnTo>
                    <a:pt x="4523" y="28"/>
                  </a:lnTo>
                  <a:cubicBezTo>
                    <a:pt x="4643" y="33"/>
                    <a:pt x="4728" y="36"/>
                    <a:pt x="4527" y="37"/>
                  </a:cubicBezTo>
                  <a:lnTo>
                    <a:pt x="4514" y="37"/>
                  </a:lnTo>
                  <a:cubicBezTo>
                    <a:pt x="4540" y="38"/>
                    <a:pt x="4586" y="38"/>
                    <a:pt x="4628" y="37"/>
                  </a:cubicBezTo>
                  <a:cubicBezTo>
                    <a:pt x="4662" y="35"/>
                    <a:pt x="4773" y="29"/>
                    <a:pt x="4772" y="28"/>
                  </a:cubicBezTo>
                  <a:cubicBezTo>
                    <a:pt x="4760" y="27"/>
                    <a:pt x="4742" y="28"/>
                    <a:pt x="4720" y="28"/>
                  </a:cubicBezTo>
                  <a:lnTo>
                    <a:pt x="4729" y="29"/>
                  </a:lnTo>
                  <a:close/>
                  <a:moveTo>
                    <a:pt x="348" y="40"/>
                  </a:moveTo>
                  <a:lnTo>
                    <a:pt x="348" y="40"/>
                  </a:lnTo>
                  <a:cubicBezTo>
                    <a:pt x="352" y="40"/>
                    <a:pt x="354" y="40"/>
                    <a:pt x="356" y="40"/>
                  </a:cubicBezTo>
                  <a:cubicBezTo>
                    <a:pt x="354" y="40"/>
                    <a:pt x="356" y="40"/>
                    <a:pt x="348" y="40"/>
                  </a:cubicBezTo>
                  <a:close/>
                  <a:moveTo>
                    <a:pt x="3713" y="39"/>
                  </a:moveTo>
                  <a:lnTo>
                    <a:pt x="3713" y="39"/>
                  </a:lnTo>
                  <a:lnTo>
                    <a:pt x="3699" y="40"/>
                  </a:lnTo>
                  <a:lnTo>
                    <a:pt x="3706" y="39"/>
                  </a:lnTo>
                  <a:lnTo>
                    <a:pt x="3671" y="39"/>
                  </a:lnTo>
                  <a:lnTo>
                    <a:pt x="3656" y="39"/>
                  </a:lnTo>
                  <a:cubicBezTo>
                    <a:pt x="3658" y="39"/>
                    <a:pt x="3660" y="39"/>
                    <a:pt x="3661" y="39"/>
                  </a:cubicBezTo>
                  <a:lnTo>
                    <a:pt x="3650" y="38"/>
                  </a:lnTo>
                  <a:cubicBezTo>
                    <a:pt x="3622" y="40"/>
                    <a:pt x="3552" y="42"/>
                    <a:pt x="3532" y="43"/>
                  </a:cubicBezTo>
                  <a:cubicBezTo>
                    <a:pt x="3505" y="44"/>
                    <a:pt x="3473" y="44"/>
                    <a:pt x="3452" y="44"/>
                  </a:cubicBezTo>
                  <a:cubicBezTo>
                    <a:pt x="3471" y="44"/>
                    <a:pt x="3496" y="44"/>
                    <a:pt x="3489" y="43"/>
                  </a:cubicBezTo>
                  <a:cubicBezTo>
                    <a:pt x="3450" y="42"/>
                    <a:pt x="3431" y="39"/>
                    <a:pt x="3365" y="41"/>
                  </a:cubicBezTo>
                  <a:lnTo>
                    <a:pt x="3404" y="41"/>
                  </a:lnTo>
                  <a:lnTo>
                    <a:pt x="3316" y="45"/>
                  </a:lnTo>
                  <a:cubicBezTo>
                    <a:pt x="3286" y="44"/>
                    <a:pt x="3360" y="43"/>
                    <a:pt x="3372" y="42"/>
                  </a:cubicBezTo>
                  <a:cubicBezTo>
                    <a:pt x="3304" y="44"/>
                    <a:pt x="3247" y="39"/>
                    <a:pt x="3216" y="42"/>
                  </a:cubicBezTo>
                  <a:cubicBezTo>
                    <a:pt x="3211" y="40"/>
                    <a:pt x="3204" y="37"/>
                    <a:pt x="3159" y="37"/>
                  </a:cubicBezTo>
                  <a:cubicBezTo>
                    <a:pt x="3191" y="40"/>
                    <a:pt x="3132" y="39"/>
                    <a:pt x="3159" y="41"/>
                  </a:cubicBezTo>
                  <a:cubicBezTo>
                    <a:pt x="3143" y="42"/>
                    <a:pt x="3109" y="41"/>
                    <a:pt x="3106" y="42"/>
                  </a:cubicBezTo>
                  <a:lnTo>
                    <a:pt x="3110" y="41"/>
                  </a:lnTo>
                  <a:cubicBezTo>
                    <a:pt x="3034" y="38"/>
                    <a:pt x="3009" y="43"/>
                    <a:pt x="2976" y="45"/>
                  </a:cubicBezTo>
                  <a:cubicBezTo>
                    <a:pt x="2885" y="46"/>
                    <a:pt x="2843" y="45"/>
                    <a:pt x="2768" y="45"/>
                  </a:cubicBezTo>
                  <a:cubicBezTo>
                    <a:pt x="2765" y="44"/>
                    <a:pt x="2745" y="40"/>
                    <a:pt x="2715" y="40"/>
                  </a:cubicBezTo>
                  <a:cubicBezTo>
                    <a:pt x="2701" y="42"/>
                    <a:pt x="2633" y="43"/>
                    <a:pt x="2626" y="45"/>
                  </a:cubicBezTo>
                  <a:cubicBezTo>
                    <a:pt x="2680" y="46"/>
                    <a:pt x="2670" y="43"/>
                    <a:pt x="2702" y="43"/>
                  </a:cubicBezTo>
                  <a:cubicBezTo>
                    <a:pt x="2729" y="45"/>
                    <a:pt x="2705" y="45"/>
                    <a:pt x="2741" y="46"/>
                  </a:cubicBezTo>
                  <a:cubicBezTo>
                    <a:pt x="2712" y="46"/>
                    <a:pt x="2608" y="48"/>
                    <a:pt x="2576" y="46"/>
                  </a:cubicBezTo>
                  <a:lnTo>
                    <a:pt x="2587" y="45"/>
                  </a:lnTo>
                  <a:cubicBezTo>
                    <a:pt x="2536" y="44"/>
                    <a:pt x="2526" y="39"/>
                    <a:pt x="2441" y="42"/>
                  </a:cubicBezTo>
                  <a:lnTo>
                    <a:pt x="2400" y="43"/>
                  </a:lnTo>
                  <a:cubicBezTo>
                    <a:pt x="2402" y="43"/>
                    <a:pt x="2402" y="43"/>
                    <a:pt x="2403" y="43"/>
                  </a:cubicBezTo>
                  <a:cubicBezTo>
                    <a:pt x="2336" y="43"/>
                    <a:pt x="2354" y="40"/>
                    <a:pt x="2280" y="42"/>
                  </a:cubicBezTo>
                  <a:cubicBezTo>
                    <a:pt x="2286" y="42"/>
                    <a:pt x="2283" y="42"/>
                    <a:pt x="2288" y="42"/>
                  </a:cubicBezTo>
                  <a:cubicBezTo>
                    <a:pt x="2246" y="40"/>
                    <a:pt x="2204" y="43"/>
                    <a:pt x="2172" y="44"/>
                  </a:cubicBezTo>
                  <a:cubicBezTo>
                    <a:pt x="2153" y="42"/>
                    <a:pt x="2177" y="42"/>
                    <a:pt x="2189" y="40"/>
                  </a:cubicBezTo>
                  <a:cubicBezTo>
                    <a:pt x="2115" y="40"/>
                    <a:pt x="2035" y="43"/>
                    <a:pt x="1989" y="45"/>
                  </a:cubicBezTo>
                  <a:lnTo>
                    <a:pt x="1941" y="44"/>
                  </a:lnTo>
                  <a:cubicBezTo>
                    <a:pt x="1969" y="43"/>
                    <a:pt x="2004" y="41"/>
                    <a:pt x="1995" y="40"/>
                  </a:cubicBezTo>
                  <a:cubicBezTo>
                    <a:pt x="1969" y="41"/>
                    <a:pt x="1974" y="42"/>
                    <a:pt x="1937" y="41"/>
                  </a:cubicBezTo>
                  <a:cubicBezTo>
                    <a:pt x="1943" y="40"/>
                    <a:pt x="1959" y="39"/>
                    <a:pt x="1976" y="37"/>
                  </a:cubicBezTo>
                  <a:cubicBezTo>
                    <a:pt x="1900" y="35"/>
                    <a:pt x="1959" y="42"/>
                    <a:pt x="1905" y="38"/>
                  </a:cubicBezTo>
                  <a:cubicBezTo>
                    <a:pt x="1881" y="38"/>
                    <a:pt x="1867" y="40"/>
                    <a:pt x="1865" y="41"/>
                  </a:cubicBezTo>
                  <a:lnTo>
                    <a:pt x="1821" y="39"/>
                  </a:lnTo>
                  <a:cubicBezTo>
                    <a:pt x="1816" y="41"/>
                    <a:pt x="1762" y="41"/>
                    <a:pt x="1727" y="42"/>
                  </a:cubicBezTo>
                  <a:cubicBezTo>
                    <a:pt x="1722" y="42"/>
                    <a:pt x="1755" y="44"/>
                    <a:pt x="1769" y="43"/>
                  </a:cubicBezTo>
                  <a:cubicBezTo>
                    <a:pt x="1766" y="44"/>
                    <a:pt x="1728" y="45"/>
                    <a:pt x="1704" y="45"/>
                  </a:cubicBezTo>
                  <a:cubicBezTo>
                    <a:pt x="1695" y="41"/>
                    <a:pt x="1546" y="46"/>
                    <a:pt x="1574" y="41"/>
                  </a:cubicBezTo>
                  <a:cubicBezTo>
                    <a:pt x="1466" y="42"/>
                    <a:pt x="1313" y="43"/>
                    <a:pt x="1241" y="44"/>
                  </a:cubicBezTo>
                  <a:cubicBezTo>
                    <a:pt x="1218" y="43"/>
                    <a:pt x="1170" y="43"/>
                    <a:pt x="1198" y="41"/>
                  </a:cubicBezTo>
                  <a:cubicBezTo>
                    <a:pt x="1111" y="41"/>
                    <a:pt x="1066" y="45"/>
                    <a:pt x="979" y="44"/>
                  </a:cubicBezTo>
                  <a:cubicBezTo>
                    <a:pt x="972" y="44"/>
                    <a:pt x="1018" y="44"/>
                    <a:pt x="1015" y="43"/>
                  </a:cubicBezTo>
                  <a:cubicBezTo>
                    <a:pt x="958" y="44"/>
                    <a:pt x="912" y="41"/>
                    <a:pt x="824" y="42"/>
                  </a:cubicBezTo>
                  <a:cubicBezTo>
                    <a:pt x="839" y="42"/>
                    <a:pt x="843" y="41"/>
                    <a:pt x="845" y="41"/>
                  </a:cubicBezTo>
                  <a:cubicBezTo>
                    <a:pt x="847" y="41"/>
                    <a:pt x="809" y="42"/>
                    <a:pt x="786" y="43"/>
                  </a:cubicBezTo>
                  <a:cubicBezTo>
                    <a:pt x="773" y="42"/>
                    <a:pt x="803" y="42"/>
                    <a:pt x="796" y="42"/>
                  </a:cubicBezTo>
                  <a:cubicBezTo>
                    <a:pt x="626" y="40"/>
                    <a:pt x="496" y="45"/>
                    <a:pt x="327" y="44"/>
                  </a:cubicBezTo>
                  <a:cubicBezTo>
                    <a:pt x="376" y="44"/>
                    <a:pt x="394" y="42"/>
                    <a:pt x="394" y="41"/>
                  </a:cubicBezTo>
                  <a:lnTo>
                    <a:pt x="347" y="41"/>
                  </a:lnTo>
                  <a:cubicBezTo>
                    <a:pt x="329" y="42"/>
                    <a:pt x="293" y="42"/>
                    <a:pt x="263" y="43"/>
                  </a:cubicBezTo>
                  <a:cubicBezTo>
                    <a:pt x="260" y="42"/>
                    <a:pt x="245" y="42"/>
                    <a:pt x="260" y="41"/>
                  </a:cubicBezTo>
                  <a:cubicBezTo>
                    <a:pt x="167" y="38"/>
                    <a:pt x="114" y="45"/>
                    <a:pt x="0" y="44"/>
                  </a:cubicBezTo>
                  <a:lnTo>
                    <a:pt x="138" y="39"/>
                  </a:lnTo>
                  <a:lnTo>
                    <a:pt x="104" y="37"/>
                  </a:lnTo>
                  <a:lnTo>
                    <a:pt x="165" y="35"/>
                  </a:lnTo>
                  <a:cubicBezTo>
                    <a:pt x="129" y="33"/>
                    <a:pt x="97" y="36"/>
                    <a:pt x="92" y="34"/>
                  </a:cubicBezTo>
                  <a:cubicBezTo>
                    <a:pt x="100" y="34"/>
                    <a:pt x="119" y="34"/>
                    <a:pt x="119" y="33"/>
                  </a:cubicBezTo>
                  <a:cubicBezTo>
                    <a:pt x="84" y="32"/>
                    <a:pt x="82" y="34"/>
                    <a:pt x="55" y="34"/>
                  </a:cubicBezTo>
                  <a:cubicBezTo>
                    <a:pt x="125" y="30"/>
                    <a:pt x="260" y="31"/>
                    <a:pt x="333" y="30"/>
                  </a:cubicBezTo>
                  <a:cubicBezTo>
                    <a:pt x="345" y="30"/>
                    <a:pt x="324" y="31"/>
                    <a:pt x="322" y="31"/>
                  </a:cubicBezTo>
                  <a:cubicBezTo>
                    <a:pt x="351" y="31"/>
                    <a:pt x="369" y="32"/>
                    <a:pt x="407" y="32"/>
                  </a:cubicBezTo>
                  <a:cubicBezTo>
                    <a:pt x="430" y="30"/>
                    <a:pt x="389" y="30"/>
                    <a:pt x="371" y="30"/>
                  </a:cubicBezTo>
                  <a:cubicBezTo>
                    <a:pt x="373" y="29"/>
                    <a:pt x="382" y="29"/>
                    <a:pt x="403" y="29"/>
                  </a:cubicBezTo>
                  <a:cubicBezTo>
                    <a:pt x="408" y="31"/>
                    <a:pt x="516" y="30"/>
                    <a:pt x="543" y="32"/>
                  </a:cubicBezTo>
                  <a:cubicBezTo>
                    <a:pt x="653" y="32"/>
                    <a:pt x="525" y="27"/>
                    <a:pt x="633" y="28"/>
                  </a:cubicBezTo>
                  <a:lnTo>
                    <a:pt x="665" y="30"/>
                  </a:lnTo>
                  <a:cubicBezTo>
                    <a:pt x="727" y="29"/>
                    <a:pt x="808" y="27"/>
                    <a:pt x="878" y="28"/>
                  </a:cubicBezTo>
                  <a:lnTo>
                    <a:pt x="864" y="28"/>
                  </a:lnTo>
                  <a:cubicBezTo>
                    <a:pt x="854" y="29"/>
                    <a:pt x="870" y="29"/>
                    <a:pt x="877" y="30"/>
                  </a:cubicBezTo>
                  <a:cubicBezTo>
                    <a:pt x="931" y="31"/>
                    <a:pt x="979" y="28"/>
                    <a:pt x="1011" y="30"/>
                  </a:cubicBezTo>
                  <a:cubicBezTo>
                    <a:pt x="1072" y="28"/>
                    <a:pt x="1173" y="26"/>
                    <a:pt x="1243" y="25"/>
                  </a:cubicBezTo>
                  <a:cubicBezTo>
                    <a:pt x="1262" y="28"/>
                    <a:pt x="1152" y="28"/>
                    <a:pt x="1123" y="30"/>
                  </a:cubicBezTo>
                  <a:lnTo>
                    <a:pt x="1187" y="30"/>
                  </a:lnTo>
                  <a:cubicBezTo>
                    <a:pt x="1147" y="30"/>
                    <a:pt x="1132" y="31"/>
                    <a:pt x="1108" y="32"/>
                  </a:cubicBezTo>
                  <a:cubicBezTo>
                    <a:pt x="1164" y="33"/>
                    <a:pt x="1182" y="30"/>
                    <a:pt x="1235" y="30"/>
                  </a:cubicBezTo>
                  <a:cubicBezTo>
                    <a:pt x="1231" y="30"/>
                    <a:pt x="1238" y="31"/>
                    <a:pt x="1262" y="31"/>
                  </a:cubicBezTo>
                  <a:lnTo>
                    <a:pt x="1269" y="29"/>
                  </a:lnTo>
                  <a:cubicBezTo>
                    <a:pt x="1269" y="29"/>
                    <a:pt x="1272" y="29"/>
                    <a:pt x="1280" y="29"/>
                  </a:cubicBezTo>
                  <a:lnTo>
                    <a:pt x="1373" y="28"/>
                  </a:lnTo>
                  <a:cubicBezTo>
                    <a:pt x="1353" y="27"/>
                    <a:pt x="1352" y="26"/>
                    <a:pt x="1328" y="26"/>
                  </a:cubicBezTo>
                  <a:cubicBezTo>
                    <a:pt x="1337" y="27"/>
                    <a:pt x="1316" y="27"/>
                    <a:pt x="1292" y="27"/>
                  </a:cubicBezTo>
                  <a:cubicBezTo>
                    <a:pt x="1313" y="26"/>
                    <a:pt x="1269" y="26"/>
                    <a:pt x="1269" y="25"/>
                  </a:cubicBezTo>
                  <a:cubicBezTo>
                    <a:pt x="1318" y="25"/>
                    <a:pt x="1377" y="25"/>
                    <a:pt x="1409" y="24"/>
                  </a:cubicBezTo>
                  <a:lnTo>
                    <a:pt x="1419" y="26"/>
                  </a:lnTo>
                  <a:lnTo>
                    <a:pt x="1546" y="26"/>
                  </a:lnTo>
                  <a:lnTo>
                    <a:pt x="1536" y="27"/>
                  </a:lnTo>
                  <a:cubicBezTo>
                    <a:pt x="1591" y="27"/>
                    <a:pt x="1646" y="26"/>
                    <a:pt x="1695" y="28"/>
                  </a:cubicBezTo>
                  <a:cubicBezTo>
                    <a:pt x="1745" y="26"/>
                    <a:pt x="1807" y="24"/>
                    <a:pt x="1848" y="22"/>
                  </a:cubicBezTo>
                  <a:cubicBezTo>
                    <a:pt x="1869" y="20"/>
                    <a:pt x="1993" y="25"/>
                    <a:pt x="2049" y="21"/>
                  </a:cubicBezTo>
                  <a:cubicBezTo>
                    <a:pt x="2052" y="22"/>
                    <a:pt x="2010" y="23"/>
                    <a:pt x="1991" y="24"/>
                  </a:cubicBezTo>
                  <a:cubicBezTo>
                    <a:pt x="2028" y="24"/>
                    <a:pt x="2058" y="22"/>
                    <a:pt x="2070" y="24"/>
                  </a:cubicBezTo>
                  <a:cubicBezTo>
                    <a:pt x="1986" y="23"/>
                    <a:pt x="2074" y="26"/>
                    <a:pt x="2037" y="27"/>
                  </a:cubicBezTo>
                  <a:cubicBezTo>
                    <a:pt x="2076" y="27"/>
                    <a:pt x="2117" y="26"/>
                    <a:pt x="2136" y="25"/>
                  </a:cubicBezTo>
                  <a:cubicBezTo>
                    <a:pt x="2073" y="25"/>
                    <a:pt x="2158" y="22"/>
                    <a:pt x="2094" y="23"/>
                  </a:cubicBezTo>
                  <a:cubicBezTo>
                    <a:pt x="2144" y="21"/>
                    <a:pt x="2211" y="20"/>
                    <a:pt x="2270" y="21"/>
                  </a:cubicBezTo>
                  <a:cubicBezTo>
                    <a:pt x="2270" y="22"/>
                    <a:pt x="2277" y="22"/>
                    <a:pt x="2299" y="23"/>
                  </a:cubicBezTo>
                  <a:lnTo>
                    <a:pt x="2317" y="21"/>
                  </a:lnTo>
                  <a:cubicBezTo>
                    <a:pt x="2344" y="21"/>
                    <a:pt x="2263" y="23"/>
                    <a:pt x="2319" y="23"/>
                  </a:cubicBezTo>
                  <a:cubicBezTo>
                    <a:pt x="2376" y="21"/>
                    <a:pt x="2491" y="25"/>
                    <a:pt x="2516" y="20"/>
                  </a:cubicBezTo>
                  <a:cubicBezTo>
                    <a:pt x="2560" y="22"/>
                    <a:pt x="2433" y="22"/>
                    <a:pt x="2499" y="24"/>
                  </a:cubicBezTo>
                  <a:cubicBezTo>
                    <a:pt x="2461" y="26"/>
                    <a:pt x="2408" y="24"/>
                    <a:pt x="2396" y="26"/>
                  </a:cubicBezTo>
                  <a:cubicBezTo>
                    <a:pt x="2433" y="26"/>
                    <a:pt x="2409" y="28"/>
                    <a:pt x="2433" y="28"/>
                  </a:cubicBezTo>
                  <a:lnTo>
                    <a:pt x="2475" y="27"/>
                  </a:lnTo>
                  <a:lnTo>
                    <a:pt x="2466" y="27"/>
                  </a:lnTo>
                  <a:cubicBezTo>
                    <a:pt x="2536" y="24"/>
                    <a:pt x="2647" y="25"/>
                    <a:pt x="2737" y="25"/>
                  </a:cubicBezTo>
                  <a:cubicBezTo>
                    <a:pt x="2812" y="22"/>
                    <a:pt x="2865" y="19"/>
                    <a:pt x="2956" y="19"/>
                  </a:cubicBezTo>
                  <a:cubicBezTo>
                    <a:pt x="2929" y="20"/>
                    <a:pt x="3031" y="20"/>
                    <a:pt x="2974" y="23"/>
                  </a:cubicBezTo>
                  <a:cubicBezTo>
                    <a:pt x="3016" y="24"/>
                    <a:pt x="3058" y="22"/>
                    <a:pt x="3058" y="21"/>
                  </a:cubicBezTo>
                  <a:cubicBezTo>
                    <a:pt x="3021" y="21"/>
                    <a:pt x="3045" y="21"/>
                    <a:pt x="3014" y="21"/>
                  </a:cubicBezTo>
                  <a:cubicBezTo>
                    <a:pt x="3035" y="19"/>
                    <a:pt x="3084" y="19"/>
                    <a:pt x="3104" y="20"/>
                  </a:cubicBezTo>
                  <a:cubicBezTo>
                    <a:pt x="3094" y="20"/>
                    <a:pt x="3098" y="20"/>
                    <a:pt x="3096" y="21"/>
                  </a:cubicBezTo>
                  <a:cubicBezTo>
                    <a:pt x="3140" y="21"/>
                    <a:pt x="3117" y="19"/>
                    <a:pt x="3149" y="19"/>
                  </a:cubicBezTo>
                  <a:cubicBezTo>
                    <a:pt x="3159" y="20"/>
                    <a:pt x="3220" y="19"/>
                    <a:pt x="3249" y="20"/>
                  </a:cubicBezTo>
                  <a:lnTo>
                    <a:pt x="3291" y="17"/>
                  </a:lnTo>
                  <a:cubicBezTo>
                    <a:pt x="3268" y="19"/>
                    <a:pt x="3332" y="18"/>
                    <a:pt x="3338" y="19"/>
                  </a:cubicBezTo>
                  <a:cubicBezTo>
                    <a:pt x="3369" y="18"/>
                    <a:pt x="3394" y="16"/>
                    <a:pt x="3440" y="16"/>
                  </a:cubicBezTo>
                  <a:cubicBezTo>
                    <a:pt x="3421" y="17"/>
                    <a:pt x="3483" y="17"/>
                    <a:pt x="3483" y="19"/>
                  </a:cubicBezTo>
                  <a:cubicBezTo>
                    <a:pt x="3562" y="21"/>
                    <a:pt x="3614" y="14"/>
                    <a:pt x="3689" y="17"/>
                  </a:cubicBezTo>
                  <a:cubicBezTo>
                    <a:pt x="3687" y="17"/>
                    <a:pt x="3672" y="18"/>
                    <a:pt x="3694" y="19"/>
                  </a:cubicBezTo>
                  <a:cubicBezTo>
                    <a:pt x="3711" y="18"/>
                    <a:pt x="3741" y="18"/>
                    <a:pt x="3760" y="18"/>
                  </a:cubicBezTo>
                  <a:lnTo>
                    <a:pt x="3759" y="18"/>
                  </a:lnTo>
                  <a:lnTo>
                    <a:pt x="3760" y="18"/>
                  </a:lnTo>
                  <a:cubicBezTo>
                    <a:pt x="3769" y="18"/>
                    <a:pt x="3775" y="18"/>
                    <a:pt x="3775" y="17"/>
                  </a:cubicBezTo>
                  <a:cubicBezTo>
                    <a:pt x="3807" y="15"/>
                    <a:pt x="3823" y="14"/>
                    <a:pt x="3885" y="12"/>
                  </a:cubicBezTo>
                  <a:cubicBezTo>
                    <a:pt x="3881" y="10"/>
                    <a:pt x="3828" y="11"/>
                    <a:pt x="3805" y="12"/>
                  </a:cubicBezTo>
                  <a:lnTo>
                    <a:pt x="3786" y="14"/>
                  </a:lnTo>
                  <a:cubicBezTo>
                    <a:pt x="3767" y="11"/>
                    <a:pt x="3730" y="14"/>
                    <a:pt x="3715" y="13"/>
                  </a:cubicBezTo>
                  <a:cubicBezTo>
                    <a:pt x="3753" y="10"/>
                    <a:pt x="3860" y="11"/>
                    <a:pt x="3924" y="8"/>
                  </a:cubicBezTo>
                  <a:cubicBezTo>
                    <a:pt x="3885" y="6"/>
                    <a:pt x="3800" y="5"/>
                    <a:pt x="3725" y="6"/>
                  </a:cubicBezTo>
                  <a:lnTo>
                    <a:pt x="3758" y="7"/>
                  </a:lnTo>
                  <a:lnTo>
                    <a:pt x="3719" y="7"/>
                  </a:lnTo>
                  <a:lnTo>
                    <a:pt x="3757" y="9"/>
                  </a:lnTo>
                  <a:lnTo>
                    <a:pt x="3654" y="9"/>
                  </a:lnTo>
                  <a:cubicBezTo>
                    <a:pt x="3693" y="9"/>
                    <a:pt x="3709" y="12"/>
                    <a:pt x="3687" y="11"/>
                  </a:cubicBezTo>
                  <a:cubicBezTo>
                    <a:pt x="3643" y="10"/>
                    <a:pt x="3641" y="13"/>
                    <a:pt x="3608" y="13"/>
                  </a:cubicBezTo>
                  <a:cubicBezTo>
                    <a:pt x="3626" y="13"/>
                    <a:pt x="3650" y="13"/>
                    <a:pt x="3635" y="14"/>
                  </a:cubicBezTo>
                  <a:cubicBezTo>
                    <a:pt x="3569" y="12"/>
                    <a:pt x="3551" y="13"/>
                    <a:pt x="3492" y="11"/>
                  </a:cubicBezTo>
                  <a:cubicBezTo>
                    <a:pt x="3499" y="14"/>
                    <a:pt x="3417" y="11"/>
                    <a:pt x="3408" y="14"/>
                  </a:cubicBezTo>
                  <a:lnTo>
                    <a:pt x="3436" y="14"/>
                  </a:lnTo>
                  <a:lnTo>
                    <a:pt x="3377" y="16"/>
                  </a:lnTo>
                  <a:cubicBezTo>
                    <a:pt x="3323" y="14"/>
                    <a:pt x="3425" y="14"/>
                    <a:pt x="3343" y="12"/>
                  </a:cubicBezTo>
                  <a:cubicBezTo>
                    <a:pt x="3266" y="12"/>
                    <a:pt x="3268" y="15"/>
                    <a:pt x="3208" y="15"/>
                  </a:cubicBezTo>
                  <a:cubicBezTo>
                    <a:pt x="3228" y="14"/>
                    <a:pt x="3276" y="12"/>
                    <a:pt x="3324" y="12"/>
                  </a:cubicBezTo>
                  <a:lnTo>
                    <a:pt x="3295" y="11"/>
                  </a:lnTo>
                  <a:cubicBezTo>
                    <a:pt x="3310" y="10"/>
                    <a:pt x="3377" y="10"/>
                    <a:pt x="3410" y="10"/>
                  </a:cubicBezTo>
                  <a:cubicBezTo>
                    <a:pt x="3355" y="12"/>
                    <a:pt x="3436" y="11"/>
                    <a:pt x="3461" y="12"/>
                  </a:cubicBezTo>
                  <a:cubicBezTo>
                    <a:pt x="3466" y="10"/>
                    <a:pt x="3431" y="11"/>
                    <a:pt x="3472" y="9"/>
                  </a:cubicBezTo>
                  <a:cubicBezTo>
                    <a:pt x="3433" y="9"/>
                    <a:pt x="3427" y="9"/>
                    <a:pt x="3378" y="9"/>
                  </a:cubicBezTo>
                  <a:cubicBezTo>
                    <a:pt x="3485" y="9"/>
                    <a:pt x="3474" y="3"/>
                    <a:pt x="3568" y="4"/>
                  </a:cubicBezTo>
                  <a:cubicBezTo>
                    <a:pt x="3525" y="4"/>
                    <a:pt x="3584" y="6"/>
                    <a:pt x="3589" y="7"/>
                  </a:cubicBezTo>
                  <a:lnTo>
                    <a:pt x="3667" y="6"/>
                  </a:lnTo>
                  <a:lnTo>
                    <a:pt x="3652" y="4"/>
                  </a:lnTo>
                  <a:cubicBezTo>
                    <a:pt x="3707" y="3"/>
                    <a:pt x="3726" y="8"/>
                    <a:pt x="3789" y="5"/>
                  </a:cubicBezTo>
                  <a:cubicBezTo>
                    <a:pt x="3797" y="4"/>
                    <a:pt x="3733" y="4"/>
                    <a:pt x="3745" y="4"/>
                  </a:cubicBezTo>
                  <a:cubicBezTo>
                    <a:pt x="3831" y="3"/>
                    <a:pt x="3862" y="6"/>
                    <a:pt x="3939" y="8"/>
                  </a:cubicBezTo>
                  <a:cubicBezTo>
                    <a:pt x="3944" y="7"/>
                    <a:pt x="3943" y="6"/>
                    <a:pt x="3970" y="4"/>
                  </a:cubicBezTo>
                  <a:cubicBezTo>
                    <a:pt x="3961" y="6"/>
                    <a:pt x="3981" y="7"/>
                    <a:pt x="3951" y="8"/>
                  </a:cubicBezTo>
                  <a:cubicBezTo>
                    <a:pt x="3976" y="8"/>
                    <a:pt x="4007" y="7"/>
                    <a:pt x="4029" y="7"/>
                  </a:cubicBezTo>
                  <a:cubicBezTo>
                    <a:pt x="3976" y="6"/>
                    <a:pt x="4051" y="4"/>
                    <a:pt x="4061" y="4"/>
                  </a:cubicBezTo>
                  <a:cubicBezTo>
                    <a:pt x="4089" y="4"/>
                    <a:pt x="4053" y="5"/>
                    <a:pt x="4036" y="5"/>
                  </a:cubicBezTo>
                  <a:cubicBezTo>
                    <a:pt x="4058" y="6"/>
                    <a:pt x="4084" y="8"/>
                    <a:pt x="4097" y="6"/>
                  </a:cubicBezTo>
                  <a:cubicBezTo>
                    <a:pt x="4098" y="7"/>
                    <a:pt x="4035" y="10"/>
                    <a:pt x="3994" y="11"/>
                  </a:cubicBezTo>
                  <a:lnTo>
                    <a:pt x="4021" y="11"/>
                  </a:lnTo>
                  <a:cubicBezTo>
                    <a:pt x="4002" y="12"/>
                    <a:pt x="3999" y="12"/>
                    <a:pt x="3971" y="11"/>
                  </a:cubicBezTo>
                  <a:cubicBezTo>
                    <a:pt x="3998" y="13"/>
                    <a:pt x="3995" y="14"/>
                    <a:pt x="3989" y="15"/>
                  </a:cubicBezTo>
                  <a:cubicBezTo>
                    <a:pt x="3986" y="15"/>
                    <a:pt x="3991" y="15"/>
                    <a:pt x="3988" y="15"/>
                  </a:cubicBezTo>
                  <a:cubicBezTo>
                    <a:pt x="3966" y="14"/>
                    <a:pt x="3949" y="15"/>
                    <a:pt x="3954" y="16"/>
                  </a:cubicBezTo>
                  <a:cubicBezTo>
                    <a:pt x="3934" y="18"/>
                    <a:pt x="3985" y="17"/>
                    <a:pt x="4000" y="18"/>
                  </a:cubicBezTo>
                  <a:lnTo>
                    <a:pt x="4033" y="18"/>
                  </a:lnTo>
                  <a:lnTo>
                    <a:pt x="4149" y="10"/>
                  </a:lnTo>
                  <a:cubicBezTo>
                    <a:pt x="4198" y="9"/>
                    <a:pt x="4220" y="11"/>
                    <a:pt x="4257" y="12"/>
                  </a:cubicBezTo>
                  <a:lnTo>
                    <a:pt x="4267" y="10"/>
                  </a:lnTo>
                  <a:cubicBezTo>
                    <a:pt x="4310" y="10"/>
                    <a:pt x="4351" y="11"/>
                    <a:pt x="4323" y="13"/>
                  </a:cubicBezTo>
                  <a:cubicBezTo>
                    <a:pt x="4322" y="13"/>
                    <a:pt x="4316" y="13"/>
                    <a:pt x="4307" y="13"/>
                  </a:cubicBezTo>
                  <a:cubicBezTo>
                    <a:pt x="4305" y="13"/>
                    <a:pt x="4303" y="13"/>
                    <a:pt x="4301" y="13"/>
                  </a:cubicBezTo>
                  <a:lnTo>
                    <a:pt x="4298" y="14"/>
                  </a:lnTo>
                  <a:lnTo>
                    <a:pt x="4376" y="12"/>
                  </a:lnTo>
                  <a:cubicBezTo>
                    <a:pt x="4298" y="15"/>
                    <a:pt x="4372" y="16"/>
                    <a:pt x="4359" y="19"/>
                  </a:cubicBezTo>
                  <a:lnTo>
                    <a:pt x="4438" y="18"/>
                  </a:lnTo>
                  <a:cubicBezTo>
                    <a:pt x="4390" y="17"/>
                    <a:pt x="4437" y="16"/>
                    <a:pt x="4454" y="16"/>
                  </a:cubicBezTo>
                  <a:cubicBezTo>
                    <a:pt x="4458" y="18"/>
                    <a:pt x="4517" y="16"/>
                    <a:pt x="4545" y="16"/>
                  </a:cubicBezTo>
                  <a:lnTo>
                    <a:pt x="4543" y="16"/>
                  </a:lnTo>
                  <a:cubicBezTo>
                    <a:pt x="4568" y="17"/>
                    <a:pt x="4613" y="17"/>
                    <a:pt x="4645" y="16"/>
                  </a:cubicBezTo>
                  <a:cubicBezTo>
                    <a:pt x="4643" y="16"/>
                    <a:pt x="4684" y="12"/>
                    <a:pt x="4704" y="10"/>
                  </a:cubicBezTo>
                  <a:cubicBezTo>
                    <a:pt x="4649" y="10"/>
                    <a:pt x="4682" y="9"/>
                    <a:pt x="4677" y="8"/>
                  </a:cubicBezTo>
                  <a:cubicBezTo>
                    <a:pt x="4683" y="8"/>
                    <a:pt x="4693" y="8"/>
                    <a:pt x="4694" y="8"/>
                  </a:cubicBezTo>
                  <a:cubicBezTo>
                    <a:pt x="4702" y="7"/>
                    <a:pt x="4684" y="7"/>
                    <a:pt x="4682" y="6"/>
                  </a:cubicBezTo>
                  <a:cubicBezTo>
                    <a:pt x="4624" y="7"/>
                    <a:pt x="4564" y="8"/>
                    <a:pt x="4541" y="10"/>
                  </a:cubicBezTo>
                  <a:cubicBezTo>
                    <a:pt x="4558" y="12"/>
                    <a:pt x="4571" y="9"/>
                    <a:pt x="4591" y="10"/>
                  </a:cubicBezTo>
                  <a:cubicBezTo>
                    <a:pt x="4562" y="12"/>
                    <a:pt x="4525" y="11"/>
                    <a:pt x="4477" y="11"/>
                  </a:cubicBezTo>
                  <a:lnTo>
                    <a:pt x="4461" y="10"/>
                  </a:lnTo>
                  <a:lnTo>
                    <a:pt x="4412" y="11"/>
                  </a:lnTo>
                  <a:cubicBezTo>
                    <a:pt x="4432" y="10"/>
                    <a:pt x="4420" y="8"/>
                    <a:pt x="4471" y="8"/>
                  </a:cubicBezTo>
                  <a:cubicBezTo>
                    <a:pt x="4465" y="6"/>
                    <a:pt x="4421" y="8"/>
                    <a:pt x="4389" y="8"/>
                  </a:cubicBezTo>
                  <a:lnTo>
                    <a:pt x="4373" y="10"/>
                  </a:lnTo>
                  <a:cubicBezTo>
                    <a:pt x="4380" y="9"/>
                    <a:pt x="4313" y="9"/>
                    <a:pt x="4360" y="7"/>
                  </a:cubicBezTo>
                  <a:lnTo>
                    <a:pt x="4438" y="5"/>
                  </a:lnTo>
                  <a:lnTo>
                    <a:pt x="4416" y="4"/>
                  </a:lnTo>
                  <a:lnTo>
                    <a:pt x="4481" y="4"/>
                  </a:lnTo>
                  <a:lnTo>
                    <a:pt x="4466" y="4"/>
                  </a:lnTo>
                  <a:cubicBezTo>
                    <a:pt x="4571" y="4"/>
                    <a:pt x="4497" y="8"/>
                    <a:pt x="4603" y="6"/>
                  </a:cubicBezTo>
                  <a:cubicBezTo>
                    <a:pt x="4636" y="4"/>
                    <a:pt x="4671" y="4"/>
                    <a:pt x="4736" y="4"/>
                  </a:cubicBezTo>
                  <a:cubicBezTo>
                    <a:pt x="4689" y="4"/>
                    <a:pt x="4731" y="5"/>
                    <a:pt x="4714" y="7"/>
                  </a:cubicBezTo>
                  <a:cubicBezTo>
                    <a:pt x="4761" y="8"/>
                    <a:pt x="4777" y="6"/>
                    <a:pt x="4802" y="4"/>
                  </a:cubicBezTo>
                  <a:cubicBezTo>
                    <a:pt x="4814" y="6"/>
                    <a:pt x="4823" y="7"/>
                    <a:pt x="4780" y="7"/>
                  </a:cubicBezTo>
                  <a:cubicBezTo>
                    <a:pt x="4775" y="10"/>
                    <a:pt x="4837" y="6"/>
                    <a:pt x="4840" y="9"/>
                  </a:cubicBezTo>
                  <a:cubicBezTo>
                    <a:pt x="4982" y="9"/>
                    <a:pt x="4954" y="0"/>
                    <a:pt x="5119" y="4"/>
                  </a:cubicBezTo>
                  <a:lnTo>
                    <a:pt x="5113" y="4"/>
                  </a:lnTo>
                  <a:cubicBezTo>
                    <a:pt x="5218" y="4"/>
                    <a:pt x="5279" y="4"/>
                    <a:pt x="5376" y="4"/>
                  </a:cubicBezTo>
                  <a:lnTo>
                    <a:pt x="5452" y="6"/>
                  </a:lnTo>
                  <a:cubicBezTo>
                    <a:pt x="5435" y="6"/>
                    <a:pt x="5389" y="9"/>
                    <a:pt x="5411" y="10"/>
                  </a:cubicBezTo>
                  <a:cubicBezTo>
                    <a:pt x="5373" y="7"/>
                    <a:pt x="5334" y="8"/>
                    <a:pt x="5294" y="7"/>
                  </a:cubicBezTo>
                  <a:cubicBezTo>
                    <a:pt x="5290" y="7"/>
                    <a:pt x="5306" y="8"/>
                    <a:pt x="5313" y="9"/>
                  </a:cubicBezTo>
                  <a:cubicBezTo>
                    <a:pt x="5289" y="9"/>
                    <a:pt x="5277" y="7"/>
                    <a:pt x="5245" y="8"/>
                  </a:cubicBezTo>
                  <a:cubicBezTo>
                    <a:pt x="5246" y="8"/>
                    <a:pt x="5281" y="9"/>
                    <a:pt x="5255" y="9"/>
                  </a:cubicBezTo>
                  <a:lnTo>
                    <a:pt x="5211" y="8"/>
                  </a:lnTo>
                  <a:cubicBezTo>
                    <a:pt x="5153" y="9"/>
                    <a:pt x="5183" y="12"/>
                    <a:pt x="5114" y="11"/>
                  </a:cubicBezTo>
                  <a:cubicBezTo>
                    <a:pt x="5127" y="10"/>
                    <a:pt x="5153" y="7"/>
                    <a:pt x="5180" y="7"/>
                  </a:cubicBezTo>
                  <a:cubicBezTo>
                    <a:pt x="5148" y="6"/>
                    <a:pt x="5221" y="6"/>
                    <a:pt x="5193" y="5"/>
                  </a:cubicBezTo>
                  <a:cubicBezTo>
                    <a:pt x="5148" y="7"/>
                    <a:pt x="5126" y="5"/>
                    <a:pt x="5066" y="7"/>
                  </a:cubicBezTo>
                  <a:cubicBezTo>
                    <a:pt x="5073" y="7"/>
                    <a:pt x="5075" y="6"/>
                    <a:pt x="5090" y="6"/>
                  </a:cubicBezTo>
                  <a:lnTo>
                    <a:pt x="5003" y="5"/>
                  </a:lnTo>
                  <a:cubicBezTo>
                    <a:pt x="5024" y="6"/>
                    <a:pt x="4931" y="7"/>
                    <a:pt x="4939" y="9"/>
                  </a:cubicBezTo>
                  <a:cubicBezTo>
                    <a:pt x="5032" y="10"/>
                    <a:pt x="5005" y="8"/>
                    <a:pt x="5110" y="9"/>
                  </a:cubicBezTo>
                  <a:cubicBezTo>
                    <a:pt x="5080" y="10"/>
                    <a:pt x="5042" y="12"/>
                    <a:pt x="5024" y="14"/>
                  </a:cubicBezTo>
                  <a:cubicBezTo>
                    <a:pt x="5023" y="14"/>
                    <a:pt x="5021" y="14"/>
                    <a:pt x="5018" y="14"/>
                  </a:cubicBezTo>
                  <a:cubicBezTo>
                    <a:pt x="5002" y="16"/>
                    <a:pt x="5018" y="17"/>
                    <a:pt x="5018" y="21"/>
                  </a:cubicBezTo>
                  <a:cubicBezTo>
                    <a:pt x="5066" y="18"/>
                    <a:pt x="5098" y="20"/>
                    <a:pt x="5155" y="19"/>
                  </a:cubicBezTo>
                  <a:cubicBezTo>
                    <a:pt x="5166" y="16"/>
                    <a:pt x="5122" y="16"/>
                    <a:pt x="5094" y="16"/>
                  </a:cubicBezTo>
                  <a:lnTo>
                    <a:pt x="5144" y="15"/>
                  </a:lnTo>
                  <a:lnTo>
                    <a:pt x="5134" y="16"/>
                  </a:lnTo>
                  <a:lnTo>
                    <a:pt x="5261" y="17"/>
                  </a:lnTo>
                  <a:cubicBezTo>
                    <a:pt x="5237" y="17"/>
                    <a:pt x="5229" y="18"/>
                    <a:pt x="5216" y="19"/>
                  </a:cubicBezTo>
                  <a:cubicBezTo>
                    <a:pt x="5233" y="19"/>
                    <a:pt x="5249" y="19"/>
                    <a:pt x="5266" y="20"/>
                  </a:cubicBezTo>
                  <a:cubicBezTo>
                    <a:pt x="5262" y="18"/>
                    <a:pt x="5265" y="17"/>
                    <a:pt x="5281" y="17"/>
                  </a:cubicBezTo>
                  <a:cubicBezTo>
                    <a:pt x="5362" y="17"/>
                    <a:pt x="5408" y="19"/>
                    <a:pt x="5438" y="21"/>
                  </a:cubicBezTo>
                  <a:lnTo>
                    <a:pt x="5447" y="21"/>
                  </a:lnTo>
                  <a:cubicBezTo>
                    <a:pt x="5434" y="19"/>
                    <a:pt x="5505" y="17"/>
                    <a:pt x="5531" y="15"/>
                  </a:cubicBezTo>
                  <a:cubicBezTo>
                    <a:pt x="5530" y="17"/>
                    <a:pt x="5573" y="16"/>
                    <a:pt x="5596" y="17"/>
                  </a:cubicBezTo>
                  <a:cubicBezTo>
                    <a:pt x="5609" y="15"/>
                    <a:pt x="5592" y="12"/>
                    <a:pt x="5564" y="10"/>
                  </a:cubicBezTo>
                  <a:cubicBezTo>
                    <a:pt x="5508" y="12"/>
                    <a:pt x="5533" y="12"/>
                    <a:pt x="5507" y="15"/>
                  </a:cubicBezTo>
                  <a:lnTo>
                    <a:pt x="5418" y="17"/>
                  </a:lnTo>
                  <a:lnTo>
                    <a:pt x="5438" y="15"/>
                  </a:lnTo>
                  <a:cubicBezTo>
                    <a:pt x="5394" y="15"/>
                    <a:pt x="5351" y="17"/>
                    <a:pt x="5354" y="15"/>
                  </a:cubicBezTo>
                  <a:cubicBezTo>
                    <a:pt x="5378" y="13"/>
                    <a:pt x="5416" y="14"/>
                    <a:pt x="5439" y="12"/>
                  </a:cubicBezTo>
                  <a:lnTo>
                    <a:pt x="5410" y="11"/>
                  </a:lnTo>
                  <a:cubicBezTo>
                    <a:pt x="5462" y="9"/>
                    <a:pt x="5437" y="14"/>
                    <a:pt x="5499" y="12"/>
                  </a:cubicBezTo>
                  <a:cubicBezTo>
                    <a:pt x="5476" y="10"/>
                    <a:pt x="5505" y="12"/>
                    <a:pt x="5532" y="10"/>
                  </a:cubicBezTo>
                  <a:cubicBezTo>
                    <a:pt x="5510" y="9"/>
                    <a:pt x="5422" y="11"/>
                    <a:pt x="5440" y="7"/>
                  </a:cubicBezTo>
                  <a:cubicBezTo>
                    <a:pt x="5473" y="6"/>
                    <a:pt x="5550" y="12"/>
                    <a:pt x="5593" y="8"/>
                  </a:cubicBezTo>
                  <a:lnTo>
                    <a:pt x="5590" y="8"/>
                  </a:lnTo>
                  <a:cubicBezTo>
                    <a:pt x="5654" y="9"/>
                    <a:pt x="5676" y="7"/>
                    <a:pt x="5700" y="5"/>
                  </a:cubicBezTo>
                  <a:cubicBezTo>
                    <a:pt x="5727" y="7"/>
                    <a:pt x="5764" y="5"/>
                    <a:pt x="5793" y="5"/>
                  </a:cubicBezTo>
                  <a:lnTo>
                    <a:pt x="5793" y="6"/>
                  </a:lnTo>
                  <a:lnTo>
                    <a:pt x="5834" y="5"/>
                  </a:lnTo>
                  <a:cubicBezTo>
                    <a:pt x="5814" y="7"/>
                    <a:pt x="5786" y="5"/>
                    <a:pt x="5750" y="6"/>
                  </a:cubicBezTo>
                  <a:lnTo>
                    <a:pt x="5755" y="8"/>
                  </a:lnTo>
                  <a:cubicBezTo>
                    <a:pt x="5714" y="5"/>
                    <a:pt x="5686" y="9"/>
                    <a:pt x="5655" y="10"/>
                  </a:cubicBezTo>
                  <a:cubicBezTo>
                    <a:pt x="5701" y="9"/>
                    <a:pt x="5785" y="11"/>
                    <a:pt x="5796" y="7"/>
                  </a:cubicBezTo>
                  <a:lnTo>
                    <a:pt x="5824" y="9"/>
                  </a:lnTo>
                  <a:lnTo>
                    <a:pt x="5838" y="8"/>
                  </a:lnTo>
                  <a:cubicBezTo>
                    <a:pt x="5859" y="10"/>
                    <a:pt x="5838" y="12"/>
                    <a:pt x="5796" y="13"/>
                  </a:cubicBezTo>
                  <a:cubicBezTo>
                    <a:pt x="5789" y="12"/>
                    <a:pt x="5786" y="12"/>
                    <a:pt x="5788" y="11"/>
                  </a:cubicBezTo>
                  <a:cubicBezTo>
                    <a:pt x="5769" y="12"/>
                    <a:pt x="5751" y="14"/>
                    <a:pt x="5705" y="13"/>
                  </a:cubicBezTo>
                  <a:lnTo>
                    <a:pt x="5730" y="12"/>
                  </a:lnTo>
                  <a:cubicBezTo>
                    <a:pt x="5672" y="12"/>
                    <a:pt x="5619" y="13"/>
                    <a:pt x="5600" y="15"/>
                  </a:cubicBezTo>
                  <a:cubicBezTo>
                    <a:pt x="5683" y="16"/>
                    <a:pt x="5765" y="16"/>
                    <a:pt x="5843" y="16"/>
                  </a:cubicBezTo>
                  <a:cubicBezTo>
                    <a:pt x="5866" y="11"/>
                    <a:pt x="5893" y="9"/>
                    <a:pt x="5905" y="5"/>
                  </a:cubicBezTo>
                  <a:cubicBezTo>
                    <a:pt x="5957" y="4"/>
                    <a:pt x="6029" y="4"/>
                    <a:pt x="6074" y="5"/>
                  </a:cubicBezTo>
                  <a:lnTo>
                    <a:pt x="6070" y="6"/>
                  </a:lnTo>
                  <a:cubicBezTo>
                    <a:pt x="6092" y="6"/>
                    <a:pt x="6113" y="6"/>
                    <a:pt x="6130" y="6"/>
                  </a:cubicBezTo>
                  <a:cubicBezTo>
                    <a:pt x="6153" y="7"/>
                    <a:pt x="6114" y="8"/>
                    <a:pt x="6130" y="8"/>
                  </a:cubicBezTo>
                  <a:lnTo>
                    <a:pt x="6205" y="7"/>
                  </a:lnTo>
                  <a:cubicBezTo>
                    <a:pt x="6201" y="9"/>
                    <a:pt x="6137" y="9"/>
                    <a:pt x="6107" y="9"/>
                  </a:cubicBezTo>
                  <a:cubicBezTo>
                    <a:pt x="6113" y="9"/>
                    <a:pt x="6124" y="8"/>
                    <a:pt x="6121" y="8"/>
                  </a:cubicBezTo>
                  <a:cubicBezTo>
                    <a:pt x="6086" y="7"/>
                    <a:pt x="6021" y="11"/>
                    <a:pt x="6006" y="8"/>
                  </a:cubicBezTo>
                  <a:cubicBezTo>
                    <a:pt x="5989" y="8"/>
                    <a:pt x="6040" y="6"/>
                    <a:pt x="5983" y="6"/>
                  </a:cubicBezTo>
                  <a:cubicBezTo>
                    <a:pt x="5944" y="5"/>
                    <a:pt x="5931" y="7"/>
                    <a:pt x="5927" y="8"/>
                  </a:cubicBezTo>
                  <a:cubicBezTo>
                    <a:pt x="5927" y="9"/>
                    <a:pt x="5988" y="9"/>
                    <a:pt x="5967" y="11"/>
                  </a:cubicBezTo>
                  <a:cubicBezTo>
                    <a:pt x="5997" y="11"/>
                    <a:pt x="6009" y="9"/>
                    <a:pt x="6047" y="10"/>
                  </a:cubicBezTo>
                  <a:cubicBezTo>
                    <a:pt x="6017" y="10"/>
                    <a:pt x="5977" y="12"/>
                    <a:pt x="5961" y="11"/>
                  </a:cubicBezTo>
                  <a:cubicBezTo>
                    <a:pt x="5902" y="13"/>
                    <a:pt x="5911" y="18"/>
                    <a:pt x="5938" y="18"/>
                  </a:cubicBezTo>
                  <a:cubicBezTo>
                    <a:pt x="5932" y="16"/>
                    <a:pt x="6046" y="16"/>
                    <a:pt x="5969" y="14"/>
                  </a:cubicBezTo>
                  <a:cubicBezTo>
                    <a:pt x="6003" y="12"/>
                    <a:pt x="6067" y="12"/>
                    <a:pt x="6112" y="11"/>
                  </a:cubicBezTo>
                  <a:lnTo>
                    <a:pt x="6110" y="11"/>
                  </a:lnTo>
                  <a:lnTo>
                    <a:pt x="6166" y="11"/>
                  </a:lnTo>
                  <a:cubicBezTo>
                    <a:pt x="6158" y="11"/>
                    <a:pt x="6141" y="12"/>
                    <a:pt x="6141" y="13"/>
                  </a:cubicBezTo>
                  <a:lnTo>
                    <a:pt x="6218" y="10"/>
                  </a:lnTo>
                  <a:cubicBezTo>
                    <a:pt x="6175" y="12"/>
                    <a:pt x="6246" y="11"/>
                    <a:pt x="6266" y="12"/>
                  </a:cubicBezTo>
                  <a:cubicBezTo>
                    <a:pt x="6274" y="11"/>
                    <a:pt x="6304" y="10"/>
                    <a:pt x="6275" y="9"/>
                  </a:cubicBezTo>
                  <a:cubicBezTo>
                    <a:pt x="6242" y="7"/>
                    <a:pt x="6256" y="9"/>
                    <a:pt x="6226" y="10"/>
                  </a:cubicBezTo>
                  <a:lnTo>
                    <a:pt x="6269" y="7"/>
                  </a:lnTo>
                  <a:lnTo>
                    <a:pt x="6272" y="7"/>
                  </a:lnTo>
                  <a:lnTo>
                    <a:pt x="6298" y="5"/>
                  </a:lnTo>
                  <a:cubicBezTo>
                    <a:pt x="6355" y="5"/>
                    <a:pt x="6272" y="10"/>
                    <a:pt x="6346" y="8"/>
                  </a:cubicBezTo>
                  <a:lnTo>
                    <a:pt x="6337" y="5"/>
                  </a:lnTo>
                  <a:cubicBezTo>
                    <a:pt x="6422" y="6"/>
                    <a:pt x="6532" y="9"/>
                    <a:pt x="6592" y="8"/>
                  </a:cubicBezTo>
                  <a:cubicBezTo>
                    <a:pt x="6575" y="9"/>
                    <a:pt x="6568" y="12"/>
                    <a:pt x="6591" y="14"/>
                  </a:cubicBezTo>
                  <a:cubicBezTo>
                    <a:pt x="6565" y="13"/>
                    <a:pt x="6513" y="13"/>
                    <a:pt x="6475" y="13"/>
                  </a:cubicBezTo>
                  <a:cubicBezTo>
                    <a:pt x="6468" y="13"/>
                    <a:pt x="6522" y="10"/>
                    <a:pt x="6563" y="11"/>
                  </a:cubicBezTo>
                  <a:cubicBezTo>
                    <a:pt x="6543" y="6"/>
                    <a:pt x="6461" y="13"/>
                    <a:pt x="6456" y="9"/>
                  </a:cubicBezTo>
                  <a:cubicBezTo>
                    <a:pt x="6352" y="7"/>
                    <a:pt x="6379" y="13"/>
                    <a:pt x="6291" y="10"/>
                  </a:cubicBezTo>
                  <a:cubicBezTo>
                    <a:pt x="6290" y="12"/>
                    <a:pt x="6266" y="11"/>
                    <a:pt x="6261" y="13"/>
                  </a:cubicBezTo>
                  <a:cubicBezTo>
                    <a:pt x="6287" y="17"/>
                    <a:pt x="6379" y="13"/>
                    <a:pt x="6436" y="14"/>
                  </a:cubicBezTo>
                  <a:cubicBezTo>
                    <a:pt x="6430" y="15"/>
                    <a:pt x="6419" y="15"/>
                    <a:pt x="6417" y="15"/>
                  </a:cubicBezTo>
                  <a:cubicBezTo>
                    <a:pt x="6457" y="16"/>
                    <a:pt x="6474" y="15"/>
                    <a:pt x="6503" y="15"/>
                  </a:cubicBezTo>
                  <a:lnTo>
                    <a:pt x="6499" y="14"/>
                  </a:lnTo>
                  <a:cubicBezTo>
                    <a:pt x="6549" y="12"/>
                    <a:pt x="6530" y="16"/>
                    <a:pt x="6559" y="17"/>
                  </a:cubicBezTo>
                  <a:cubicBezTo>
                    <a:pt x="6570" y="17"/>
                    <a:pt x="6611" y="17"/>
                    <a:pt x="6604" y="16"/>
                  </a:cubicBezTo>
                  <a:lnTo>
                    <a:pt x="6657" y="18"/>
                  </a:lnTo>
                  <a:lnTo>
                    <a:pt x="6655" y="16"/>
                  </a:lnTo>
                  <a:cubicBezTo>
                    <a:pt x="6685" y="15"/>
                    <a:pt x="6691" y="17"/>
                    <a:pt x="6718" y="16"/>
                  </a:cubicBezTo>
                  <a:lnTo>
                    <a:pt x="6719" y="14"/>
                  </a:lnTo>
                  <a:lnTo>
                    <a:pt x="6645" y="13"/>
                  </a:lnTo>
                  <a:cubicBezTo>
                    <a:pt x="6683" y="12"/>
                    <a:pt x="6656" y="11"/>
                    <a:pt x="6697" y="10"/>
                  </a:cubicBezTo>
                  <a:cubicBezTo>
                    <a:pt x="6651" y="13"/>
                    <a:pt x="6730" y="12"/>
                    <a:pt x="6734" y="13"/>
                  </a:cubicBezTo>
                  <a:lnTo>
                    <a:pt x="6765" y="12"/>
                  </a:lnTo>
                  <a:lnTo>
                    <a:pt x="6757" y="13"/>
                  </a:lnTo>
                  <a:cubicBezTo>
                    <a:pt x="6781" y="14"/>
                    <a:pt x="6785" y="12"/>
                    <a:pt x="6813" y="12"/>
                  </a:cubicBezTo>
                  <a:cubicBezTo>
                    <a:pt x="6780" y="11"/>
                    <a:pt x="6759" y="10"/>
                    <a:pt x="6717" y="11"/>
                  </a:cubicBezTo>
                  <a:cubicBezTo>
                    <a:pt x="6747" y="10"/>
                    <a:pt x="6808" y="9"/>
                    <a:pt x="6822" y="9"/>
                  </a:cubicBezTo>
                  <a:cubicBezTo>
                    <a:pt x="6854" y="8"/>
                    <a:pt x="6877" y="10"/>
                    <a:pt x="6907" y="10"/>
                  </a:cubicBezTo>
                  <a:cubicBezTo>
                    <a:pt x="6849" y="11"/>
                    <a:pt x="6927" y="16"/>
                    <a:pt x="6812" y="15"/>
                  </a:cubicBezTo>
                  <a:cubicBezTo>
                    <a:pt x="6814" y="14"/>
                    <a:pt x="6823" y="14"/>
                    <a:pt x="6827" y="15"/>
                  </a:cubicBezTo>
                  <a:cubicBezTo>
                    <a:pt x="6811" y="12"/>
                    <a:pt x="6758" y="15"/>
                    <a:pt x="6733" y="16"/>
                  </a:cubicBezTo>
                  <a:cubicBezTo>
                    <a:pt x="6739" y="17"/>
                    <a:pt x="6713" y="18"/>
                    <a:pt x="6757" y="18"/>
                  </a:cubicBezTo>
                  <a:cubicBezTo>
                    <a:pt x="6743" y="17"/>
                    <a:pt x="6795" y="15"/>
                    <a:pt x="6837" y="16"/>
                  </a:cubicBezTo>
                  <a:lnTo>
                    <a:pt x="6829" y="20"/>
                  </a:lnTo>
                  <a:lnTo>
                    <a:pt x="6891" y="20"/>
                  </a:lnTo>
                  <a:lnTo>
                    <a:pt x="6885" y="20"/>
                  </a:lnTo>
                  <a:cubicBezTo>
                    <a:pt x="6908" y="23"/>
                    <a:pt x="6950" y="20"/>
                    <a:pt x="6992" y="21"/>
                  </a:cubicBezTo>
                  <a:cubicBezTo>
                    <a:pt x="7023" y="20"/>
                    <a:pt x="7140" y="22"/>
                    <a:pt x="7089" y="18"/>
                  </a:cubicBezTo>
                  <a:cubicBezTo>
                    <a:pt x="7127" y="20"/>
                    <a:pt x="7160" y="18"/>
                    <a:pt x="7202" y="17"/>
                  </a:cubicBezTo>
                  <a:lnTo>
                    <a:pt x="7150" y="16"/>
                  </a:lnTo>
                  <a:cubicBezTo>
                    <a:pt x="7211" y="14"/>
                    <a:pt x="7194" y="15"/>
                    <a:pt x="7242" y="11"/>
                  </a:cubicBezTo>
                  <a:cubicBezTo>
                    <a:pt x="7247" y="12"/>
                    <a:pt x="7258" y="13"/>
                    <a:pt x="7248" y="14"/>
                  </a:cubicBezTo>
                  <a:cubicBezTo>
                    <a:pt x="7330" y="14"/>
                    <a:pt x="7447" y="16"/>
                    <a:pt x="7495" y="13"/>
                  </a:cubicBezTo>
                  <a:cubicBezTo>
                    <a:pt x="7552" y="14"/>
                    <a:pt x="7561" y="18"/>
                    <a:pt x="7642" y="16"/>
                  </a:cubicBezTo>
                  <a:cubicBezTo>
                    <a:pt x="7659" y="16"/>
                    <a:pt x="7629" y="13"/>
                    <a:pt x="7682" y="14"/>
                  </a:cubicBezTo>
                  <a:cubicBezTo>
                    <a:pt x="7686" y="15"/>
                    <a:pt x="7631" y="17"/>
                    <a:pt x="7690" y="17"/>
                  </a:cubicBezTo>
                  <a:cubicBezTo>
                    <a:pt x="7733" y="14"/>
                    <a:pt x="7790" y="19"/>
                    <a:pt x="7845" y="17"/>
                  </a:cubicBezTo>
                  <a:cubicBezTo>
                    <a:pt x="7875" y="18"/>
                    <a:pt x="7925" y="18"/>
                    <a:pt x="7915" y="20"/>
                  </a:cubicBezTo>
                  <a:cubicBezTo>
                    <a:pt x="7868" y="19"/>
                    <a:pt x="7803" y="19"/>
                    <a:pt x="7793" y="20"/>
                  </a:cubicBezTo>
                  <a:cubicBezTo>
                    <a:pt x="7799" y="19"/>
                    <a:pt x="7760" y="19"/>
                    <a:pt x="7794" y="18"/>
                  </a:cubicBezTo>
                  <a:cubicBezTo>
                    <a:pt x="7724" y="16"/>
                    <a:pt x="7749" y="19"/>
                    <a:pt x="7686" y="17"/>
                  </a:cubicBezTo>
                  <a:cubicBezTo>
                    <a:pt x="7682" y="18"/>
                    <a:pt x="7719" y="20"/>
                    <a:pt x="7732" y="19"/>
                  </a:cubicBezTo>
                  <a:cubicBezTo>
                    <a:pt x="7732" y="22"/>
                    <a:pt x="7608" y="20"/>
                    <a:pt x="7664" y="24"/>
                  </a:cubicBezTo>
                  <a:cubicBezTo>
                    <a:pt x="7731" y="24"/>
                    <a:pt x="7751" y="18"/>
                    <a:pt x="7809" y="22"/>
                  </a:cubicBezTo>
                  <a:cubicBezTo>
                    <a:pt x="7786" y="23"/>
                    <a:pt x="7749" y="22"/>
                    <a:pt x="7720" y="24"/>
                  </a:cubicBezTo>
                  <a:lnTo>
                    <a:pt x="7767" y="26"/>
                  </a:lnTo>
                  <a:lnTo>
                    <a:pt x="7802" y="24"/>
                  </a:lnTo>
                  <a:lnTo>
                    <a:pt x="7800" y="24"/>
                  </a:lnTo>
                  <a:cubicBezTo>
                    <a:pt x="7884" y="27"/>
                    <a:pt x="7878" y="22"/>
                    <a:pt x="7953" y="21"/>
                  </a:cubicBezTo>
                  <a:cubicBezTo>
                    <a:pt x="7910" y="19"/>
                    <a:pt x="7963" y="16"/>
                    <a:pt x="7930" y="15"/>
                  </a:cubicBezTo>
                  <a:cubicBezTo>
                    <a:pt x="7981" y="15"/>
                    <a:pt x="8018" y="15"/>
                    <a:pt x="8018" y="18"/>
                  </a:cubicBezTo>
                  <a:cubicBezTo>
                    <a:pt x="7924" y="20"/>
                    <a:pt x="8013" y="21"/>
                    <a:pt x="7926" y="23"/>
                  </a:cubicBezTo>
                  <a:cubicBezTo>
                    <a:pt x="7940" y="24"/>
                    <a:pt x="7905" y="27"/>
                    <a:pt x="7957" y="28"/>
                  </a:cubicBezTo>
                  <a:cubicBezTo>
                    <a:pt x="8015" y="26"/>
                    <a:pt x="7939" y="25"/>
                    <a:pt x="7998" y="25"/>
                  </a:cubicBezTo>
                  <a:cubicBezTo>
                    <a:pt x="8001" y="25"/>
                    <a:pt x="8005" y="25"/>
                    <a:pt x="8003" y="26"/>
                  </a:cubicBezTo>
                  <a:cubicBezTo>
                    <a:pt x="8029" y="24"/>
                    <a:pt x="8034" y="26"/>
                    <a:pt x="8066" y="25"/>
                  </a:cubicBezTo>
                  <a:lnTo>
                    <a:pt x="8059" y="25"/>
                  </a:lnTo>
                  <a:cubicBezTo>
                    <a:pt x="8099" y="27"/>
                    <a:pt x="8103" y="24"/>
                    <a:pt x="8137" y="26"/>
                  </a:cubicBezTo>
                  <a:cubicBezTo>
                    <a:pt x="8123" y="24"/>
                    <a:pt x="8160" y="24"/>
                    <a:pt x="8182" y="23"/>
                  </a:cubicBezTo>
                  <a:cubicBezTo>
                    <a:pt x="8147" y="22"/>
                    <a:pt x="8128" y="19"/>
                    <a:pt x="8059" y="19"/>
                  </a:cubicBezTo>
                  <a:cubicBezTo>
                    <a:pt x="8050" y="20"/>
                    <a:pt x="8055" y="21"/>
                    <a:pt x="8027" y="22"/>
                  </a:cubicBezTo>
                  <a:lnTo>
                    <a:pt x="8072" y="22"/>
                  </a:lnTo>
                  <a:lnTo>
                    <a:pt x="8046" y="23"/>
                  </a:lnTo>
                  <a:lnTo>
                    <a:pt x="8003" y="22"/>
                  </a:lnTo>
                  <a:cubicBezTo>
                    <a:pt x="8058" y="21"/>
                    <a:pt x="8033" y="19"/>
                    <a:pt x="8056" y="17"/>
                  </a:cubicBezTo>
                  <a:cubicBezTo>
                    <a:pt x="8106" y="18"/>
                    <a:pt x="8097" y="17"/>
                    <a:pt x="8128" y="18"/>
                  </a:cubicBezTo>
                  <a:cubicBezTo>
                    <a:pt x="8125" y="20"/>
                    <a:pt x="8225" y="23"/>
                    <a:pt x="8282" y="24"/>
                  </a:cubicBezTo>
                  <a:lnTo>
                    <a:pt x="8255" y="24"/>
                  </a:lnTo>
                  <a:cubicBezTo>
                    <a:pt x="8214" y="25"/>
                    <a:pt x="8284" y="26"/>
                    <a:pt x="8286" y="27"/>
                  </a:cubicBezTo>
                  <a:lnTo>
                    <a:pt x="8316" y="26"/>
                  </a:lnTo>
                  <a:cubicBezTo>
                    <a:pt x="8310" y="26"/>
                    <a:pt x="8302" y="27"/>
                    <a:pt x="8315" y="27"/>
                  </a:cubicBezTo>
                  <a:cubicBezTo>
                    <a:pt x="8357" y="27"/>
                    <a:pt x="8354" y="25"/>
                    <a:pt x="8395" y="24"/>
                  </a:cubicBezTo>
                  <a:cubicBezTo>
                    <a:pt x="8398" y="26"/>
                    <a:pt x="8364" y="27"/>
                    <a:pt x="8389" y="28"/>
                  </a:cubicBezTo>
                  <a:cubicBezTo>
                    <a:pt x="8398" y="30"/>
                    <a:pt x="8426" y="33"/>
                    <a:pt x="8481" y="32"/>
                  </a:cubicBezTo>
                  <a:cubicBezTo>
                    <a:pt x="8485" y="31"/>
                    <a:pt x="8499" y="31"/>
                    <a:pt x="8515" y="31"/>
                  </a:cubicBezTo>
                  <a:lnTo>
                    <a:pt x="8509" y="31"/>
                  </a:lnTo>
                  <a:lnTo>
                    <a:pt x="8545" y="33"/>
                  </a:lnTo>
                  <a:cubicBezTo>
                    <a:pt x="8514" y="35"/>
                    <a:pt x="8483" y="32"/>
                    <a:pt x="8452" y="34"/>
                  </a:cubicBezTo>
                  <a:lnTo>
                    <a:pt x="8449" y="36"/>
                  </a:lnTo>
                  <a:cubicBezTo>
                    <a:pt x="8425" y="36"/>
                    <a:pt x="8392" y="36"/>
                    <a:pt x="8377" y="37"/>
                  </a:cubicBezTo>
                  <a:cubicBezTo>
                    <a:pt x="8414" y="38"/>
                    <a:pt x="8422" y="37"/>
                    <a:pt x="8463" y="37"/>
                  </a:cubicBezTo>
                  <a:cubicBezTo>
                    <a:pt x="8469" y="39"/>
                    <a:pt x="8440" y="39"/>
                    <a:pt x="8435" y="39"/>
                  </a:cubicBezTo>
                  <a:lnTo>
                    <a:pt x="8441" y="38"/>
                  </a:lnTo>
                  <a:cubicBezTo>
                    <a:pt x="8392" y="36"/>
                    <a:pt x="8368" y="40"/>
                    <a:pt x="8307" y="39"/>
                  </a:cubicBezTo>
                  <a:cubicBezTo>
                    <a:pt x="8297" y="39"/>
                    <a:pt x="8303" y="39"/>
                    <a:pt x="8305" y="38"/>
                  </a:cubicBezTo>
                  <a:cubicBezTo>
                    <a:pt x="8256" y="40"/>
                    <a:pt x="8207" y="37"/>
                    <a:pt x="8159" y="39"/>
                  </a:cubicBezTo>
                  <a:lnTo>
                    <a:pt x="8175" y="38"/>
                  </a:lnTo>
                  <a:lnTo>
                    <a:pt x="8013" y="42"/>
                  </a:lnTo>
                  <a:lnTo>
                    <a:pt x="8013" y="43"/>
                  </a:lnTo>
                  <a:cubicBezTo>
                    <a:pt x="8020" y="44"/>
                    <a:pt x="7996" y="44"/>
                    <a:pt x="7983" y="43"/>
                  </a:cubicBezTo>
                  <a:lnTo>
                    <a:pt x="7983" y="43"/>
                  </a:lnTo>
                  <a:lnTo>
                    <a:pt x="7895" y="45"/>
                  </a:lnTo>
                  <a:cubicBezTo>
                    <a:pt x="7903" y="46"/>
                    <a:pt x="7913" y="46"/>
                    <a:pt x="7925" y="47"/>
                  </a:cubicBezTo>
                  <a:cubicBezTo>
                    <a:pt x="7935" y="46"/>
                    <a:pt x="7994" y="47"/>
                    <a:pt x="7986" y="45"/>
                  </a:cubicBezTo>
                  <a:cubicBezTo>
                    <a:pt x="8013" y="46"/>
                    <a:pt x="8057" y="44"/>
                    <a:pt x="8077" y="45"/>
                  </a:cubicBezTo>
                  <a:cubicBezTo>
                    <a:pt x="8041" y="44"/>
                    <a:pt x="8102" y="43"/>
                    <a:pt x="8109" y="42"/>
                  </a:cubicBezTo>
                  <a:cubicBezTo>
                    <a:pt x="8121" y="44"/>
                    <a:pt x="8163" y="42"/>
                    <a:pt x="8158" y="44"/>
                  </a:cubicBezTo>
                  <a:cubicBezTo>
                    <a:pt x="8165" y="45"/>
                    <a:pt x="8140" y="43"/>
                    <a:pt x="8125" y="44"/>
                  </a:cubicBezTo>
                  <a:cubicBezTo>
                    <a:pt x="8086" y="46"/>
                    <a:pt x="8194" y="46"/>
                    <a:pt x="8147" y="47"/>
                  </a:cubicBezTo>
                  <a:cubicBezTo>
                    <a:pt x="8207" y="46"/>
                    <a:pt x="8287" y="47"/>
                    <a:pt x="8349" y="46"/>
                  </a:cubicBezTo>
                  <a:lnTo>
                    <a:pt x="8314" y="45"/>
                  </a:lnTo>
                  <a:cubicBezTo>
                    <a:pt x="8342" y="46"/>
                    <a:pt x="8408" y="46"/>
                    <a:pt x="8413" y="47"/>
                  </a:cubicBezTo>
                  <a:lnTo>
                    <a:pt x="8342" y="47"/>
                  </a:lnTo>
                  <a:cubicBezTo>
                    <a:pt x="8340" y="49"/>
                    <a:pt x="8405" y="47"/>
                    <a:pt x="8408" y="48"/>
                  </a:cubicBezTo>
                  <a:lnTo>
                    <a:pt x="8484" y="45"/>
                  </a:lnTo>
                  <a:lnTo>
                    <a:pt x="8451" y="45"/>
                  </a:lnTo>
                  <a:cubicBezTo>
                    <a:pt x="8472" y="44"/>
                    <a:pt x="8542" y="46"/>
                    <a:pt x="8594" y="47"/>
                  </a:cubicBezTo>
                  <a:cubicBezTo>
                    <a:pt x="8564" y="49"/>
                    <a:pt x="8516" y="46"/>
                    <a:pt x="8461" y="47"/>
                  </a:cubicBezTo>
                  <a:cubicBezTo>
                    <a:pt x="8421" y="48"/>
                    <a:pt x="8485" y="50"/>
                    <a:pt x="8448" y="50"/>
                  </a:cubicBezTo>
                  <a:cubicBezTo>
                    <a:pt x="8458" y="51"/>
                    <a:pt x="8482" y="51"/>
                    <a:pt x="8494" y="50"/>
                  </a:cubicBezTo>
                  <a:lnTo>
                    <a:pt x="8509" y="51"/>
                  </a:lnTo>
                  <a:cubicBezTo>
                    <a:pt x="8475" y="53"/>
                    <a:pt x="8400" y="52"/>
                    <a:pt x="8350" y="54"/>
                  </a:cubicBezTo>
                  <a:cubicBezTo>
                    <a:pt x="8355" y="54"/>
                    <a:pt x="8359" y="54"/>
                    <a:pt x="8360" y="54"/>
                  </a:cubicBezTo>
                  <a:cubicBezTo>
                    <a:pt x="8321" y="52"/>
                    <a:pt x="8282" y="52"/>
                    <a:pt x="8245" y="52"/>
                  </a:cubicBezTo>
                  <a:cubicBezTo>
                    <a:pt x="8265" y="53"/>
                    <a:pt x="8273" y="53"/>
                    <a:pt x="8284" y="53"/>
                  </a:cubicBezTo>
                  <a:cubicBezTo>
                    <a:pt x="8285" y="53"/>
                    <a:pt x="8250" y="53"/>
                    <a:pt x="8236" y="54"/>
                  </a:cubicBezTo>
                  <a:cubicBezTo>
                    <a:pt x="8271" y="55"/>
                    <a:pt x="8243" y="56"/>
                    <a:pt x="8265" y="56"/>
                  </a:cubicBezTo>
                  <a:cubicBezTo>
                    <a:pt x="8242" y="57"/>
                    <a:pt x="8224" y="56"/>
                    <a:pt x="8196" y="56"/>
                  </a:cubicBezTo>
                  <a:cubicBezTo>
                    <a:pt x="8182" y="55"/>
                    <a:pt x="8208" y="55"/>
                    <a:pt x="8205" y="53"/>
                  </a:cubicBezTo>
                  <a:cubicBezTo>
                    <a:pt x="8177" y="54"/>
                    <a:pt x="8164" y="51"/>
                    <a:pt x="8122" y="52"/>
                  </a:cubicBezTo>
                  <a:cubicBezTo>
                    <a:pt x="8177" y="53"/>
                    <a:pt x="8107" y="55"/>
                    <a:pt x="8088" y="56"/>
                  </a:cubicBezTo>
                  <a:lnTo>
                    <a:pt x="8097" y="56"/>
                  </a:lnTo>
                  <a:cubicBezTo>
                    <a:pt x="8080" y="57"/>
                    <a:pt x="8065" y="57"/>
                    <a:pt x="8053" y="56"/>
                  </a:cubicBezTo>
                  <a:cubicBezTo>
                    <a:pt x="8075" y="55"/>
                    <a:pt x="8097" y="56"/>
                    <a:pt x="8091" y="54"/>
                  </a:cubicBezTo>
                  <a:cubicBezTo>
                    <a:pt x="8076" y="54"/>
                    <a:pt x="8061" y="54"/>
                    <a:pt x="8044" y="54"/>
                  </a:cubicBezTo>
                  <a:lnTo>
                    <a:pt x="8059" y="53"/>
                  </a:lnTo>
                  <a:lnTo>
                    <a:pt x="7985" y="53"/>
                  </a:lnTo>
                  <a:cubicBezTo>
                    <a:pt x="7973" y="55"/>
                    <a:pt x="7953" y="56"/>
                    <a:pt x="7943" y="58"/>
                  </a:cubicBezTo>
                  <a:cubicBezTo>
                    <a:pt x="7925" y="57"/>
                    <a:pt x="7900" y="58"/>
                    <a:pt x="7883" y="58"/>
                  </a:cubicBezTo>
                  <a:lnTo>
                    <a:pt x="7891" y="58"/>
                  </a:lnTo>
                  <a:cubicBezTo>
                    <a:pt x="7858" y="56"/>
                    <a:pt x="7785" y="57"/>
                    <a:pt x="7779" y="58"/>
                  </a:cubicBezTo>
                  <a:cubicBezTo>
                    <a:pt x="7755" y="57"/>
                    <a:pt x="7945" y="51"/>
                    <a:pt x="7779" y="52"/>
                  </a:cubicBezTo>
                  <a:cubicBezTo>
                    <a:pt x="7715" y="51"/>
                    <a:pt x="7739" y="55"/>
                    <a:pt x="7703" y="57"/>
                  </a:cubicBezTo>
                  <a:cubicBezTo>
                    <a:pt x="7703" y="57"/>
                    <a:pt x="7705" y="56"/>
                    <a:pt x="7702" y="56"/>
                  </a:cubicBezTo>
                  <a:cubicBezTo>
                    <a:pt x="7674" y="55"/>
                    <a:pt x="7671" y="57"/>
                    <a:pt x="7648" y="57"/>
                  </a:cubicBezTo>
                  <a:cubicBezTo>
                    <a:pt x="7665" y="58"/>
                    <a:pt x="7689" y="58"/>
                    <a:pt x="7697" y="58"/>
                  </a:cubicBezTo>
                  <a:cubicBezTo>
                    <a:pt x="7688" y="59"/>
                    <a:pt x="7639" y="57"/>
                    <a:pt x="7618" y="59"/>
                  </a:cubicBezTo>
                  <a:cubicBezTo>
                    <a:pt x="7646" y="56"/>
                    <a:pt x="7565" y="57"/>
                    <a:pt x="7586" y="56"/>
                  </a:cubicBezTo>
                  <a:cubicBezTo>
                    <a:pt x="7531" y="54"/>
                    <a:pt x="7472" y="56"/>
                    <a:pt x="7443" y="58"/>
                  </a:cubicBezTo>
                  <a:cubicBezTo>
                    <a:pt x="7406" y="55"/>
                    <a:pt x="7378" y="58"/>
                    <a:pt x="7317" y="56"/>
                  </a:cubicBezTo>
                  <a:cubicBezTo>
                    <a:pt x="7327" y="56"/>
                    <a:pt x="7343" y="56"/>
                    <a:pt x="7356" y="56"/>
                  </a:cubicBezTo>
                  <a:cubicBezTo>
                    <a:pt x="7391" y="55"/>
                    <a:pt x="7294" y="55"/>
                    <a:pt x="7347" y="54"/>
                  </a:cubicBezTo>
                  <a:cubicBezTo>
                    <a:pt x="7335" y="54"/>
                    <a:pt x="7346" y="55"/>
                    <a:pt x="7358" y="54"/>
                  </a:cubicBezTo>
                  <a:cubicBezTo>
                    <a:pt x="7378" y="54"/>
                    <a:pt x="7397" y="53"/>
                    <a:pt x="7392" y="52"/>
                  </a:cubicBezTo>
                  <a:lnTo>
                    <a:pt x="7343" y="51"/>
                  </a:lnTo>
                  <a:lnTo>
                    <a:pt x="7360" y="50"/>
                  </a:lnTo>
                  <a:lnTo>
                    <a:pt x="7285" y="47"/>
                  </a:lnTo>
                  <a:cubicBezTo>
                    <a:pt x="7283" y="48"/>
                    <a:pt x="7290" y="48"/>
                    <a:pt x="7294" y="49"/>
                  </a:cubicBezTo>
                  <a:cubicBezTo>
                    <a:pt x="7207" y="47"/>
                    <a:pt x="7107" y="48"/>
                    <a:pt x="7031" y="48"/>
                  </a:cubicBezTo>
                  <a:cubicBezTo>
                    <a:pt x="7017" y="53"/>
                    <a:pt x="6844" y="50"/>
                    <a:pt x="6782" y="53"/>
                  </a:cubicBezTo>
                  <a:cubicBezTo>
                    <a:pt x="6799" y="52"/>
                    <a:pt x="6808" y="49"/>
                    <a:pt x="6798" y="48"/>
                  </a:cubicBezTo>
                  <a:cubicBezTo>
                    <a:pt x="6811" y="47"/>
                    <a:pt x="6840" y="45"/>
                    <a:pt x="6871" y="46"/>
                  </a:cubicBezTo>
                  <a:cubicBezTo>
                    <a:pt x="6876" y="47"/>
                    <a:pt x="6914" y="48"/>
                    <a:pt x="6889" y="49"/>
                  </a:cubicBezTo>
                  <a:cubicBezTo>
                    <a:pt x="6975" y="48"/>
                    <a:pt x="6878" y="46"/>
                    <a:pt x="6903" y="44"/>
                  </a:cubicBezTo>
                  <a:cubicBezTo>
                    <a:pt x="6808" y="44"/>
                    <a:pt x="6752" y="48"/>
                    <a:pt x="6692" y="49"/>
                  </a:cubicBezTo>
                  <a:lnTo>
                    <a:pt x="6690" y="48"/>
                  </a:lnTo>
                  <a:lnTo>
                    <a:pt x="6645" y="49"/>
                  </a:lnTo>
                  <a:cubicBezTo>
                    <a:pt x="6682" y="50"/>
                    <a:pt x="6680" y="53"/>
                    <a:pt x="6632" y="52"/>
                  </a:cubicBezTo>
                  <a:lnTo>
                    <a:pt x="6638" y="52"/>
                  </a:lnTo>
                  <a:cubicBezTo>
                    <a:pt x="6611" y="50"/>
                    <a:pt x="6554" y="52"/>
                    <a:pt x="6511" y="51"/>
                  </a:cubicBezTo>
                  <a:lnTo>
                    <a:pt x="6483" y="53"/>
                  </a:lnTo>
                  <a:cubicBezTo>
                    <a:pt x="6440" y="53"/>
                    <a:pt x="6438" y="50"/>
                    <a:pt x="6424" y="48"/>
                  </a:cubicBezTo>
                  <a:cubicBezTo>
                    <a:pt x="6357" y="47"/>
                    <a:pt x="6319" y="50"/>
                    <a:pt x="6271" y="52"/>
                  </a:cubicBezTo>
                  <a:cubicBezTo>
                    <a:pt x="6250" y="50"/>
                    <a:pt x="6150" y="50"/>
                    <a:pt x="6203" y="48"/>
                  </a:cubicBezTo>
                  <a:cubicBezTo>
                    <a:pt x="6142" y="49"/>
                    <a:pt x="6154" y="57"/>
                    <a:pt x="6051" y="53"/>
                  </a:cubicBezTo>
                  <a:lnTo>
                    <a:pt x="6078" y="51"/>
                  </a:lnTo>
                  <a:cubicBezTo>
                    <a:pt x="5979" y="52"/>
                    <a:pt x="5838" y="54"/>
                    <a:pt x="5792" y="53"/>
                  </a:cubicBezTo>
                  <a:cubicBezTo>
                    <a:pt x="5829" y="48"/>
                    <a:pt x="5669" y="48"/>
                    <a:pt x="5651" y="43"/>
                  </a:cubicBezTo>
                  <a:cubicBezTo>
                    <a:pt x="5656" y="44"/>
                    <a:pt x="5619" y="44"/>
                    <a:pt x="5613" y="45"/>
                  </a:cubicBezTo>
                  <a:cubicBezTo>
                    <a:pt x="5605" y="44"/>
                    <a:pt x="5592" y="44"/>
                    <a:pt x="5577" y="45"/>
                  </a:cubicBezTo>
                  <a:cubicBezTo>
                    <a:pt x="5616" y="46"/>
                    <a:pt x="5550" y="50"/>
                    <a:pt x="5624" y="48"/>
                  </a:cubicBezTo>
                  <a:cubicBezTo>
                    <a:pt x="5587" y="51"/>
                    <a:pt x="5539" y="54"/>
                    <a:pt x="5457" y="54"/>
                  </a:cubicBezTo>
                  <a:lnTo>
                    <a:pt x="5458" y="52"/>
                  </a:lnTo>
                  <a:lnTo>
                    <a:pt x="5523" y="52"/>
                  </a:lnTo>
                  <a:cubicBezTo>
                    <a:pt x="5516" y="51"/>
                    <a:pt x="5549" y="51"/>
                    <a:pt x="5563" y="50"/>
                  </a:cubicBezTo>
                  <a:cubicBezTo>
                    <a:pt x="5443" y="49"/>
                    <a:pt x="5579" y="45"/>
                    <a:pt x="5456" y="46"/>
                  </a:cubicBezTo>
                  <a:cubicBezTo>
                    <a:pt x="5444" y="47"/>
                    <a:pt x="5452" y="46"/>
                    <a:pt x="5420" y="47"/>
                  </a:cubicBezTo>
                  <a:cubicBezTo>
                    <a:pt x="5435" y="47"/>
                    <a:pt x="5437" y="46"/>
                    <a:pt x="5413" y="45"/>
                  </a:cubicBezTo>
                  <a:lnTo>
                    <a:pt x="5390" y="47"/>
                  </a:lnTo>
                  <a:cubicBezTo>
                    <a:pt x="5347" y="44"/>
                    <a:pt x="5461" y="45"/>
                    <a:pt x="5424" y="42"/>
                  </a:cubicBezTo>
                  <a:cubicBezTo>
                    <a:pt x="5472" y="41"/>
                    <a:pt x="5554" y="40"/>
                    <a:pt x="5539" y="37"/>
                  </a:cubicBezTo>
                  <a:cubicBezTo>
                    <a:pt x="5461" y="36"/>
                    <a:pt x="5469" y="42"/>
                    <a:pt x="5388" y="41"/>
                  </a:cubicBezTo>
                  <a:lnTo>
                    <a:pt x="5379" y="40"/>
                  </a:lnTo>
                  <a:cubicBezTo>
                    <a:pt x="5351" y="41"/>
                    <a:pt x="5346" y="43"/>
                    <a:pt x="5330" y="44"/>
                  </a:cubicBezTo>
                  <a:cubicBezTo>
                    <a:pt x="5329" y="43"/>
                    <a:pt x="5322" y="43"/>
                    <a:pt x="5303" y="42"/>
                  </a:cubicBezTo>
                  <a:cubicBezTo>
                    <a:pt x="5255" y="45"/>
                    <a:pt x="5223" y="46"/>
                    <a:pt x="5179" y="49"/>
                  </a:cubicBezTo>
                  <a:cubicBezTo>
                    <a:pt x="5297" y="46"/>
                    <a:pt x="5280" y="51"/>
                    <a:pt x="5402" y="49"/>
                  </a:cubicBezTo>
                  <a:cubicBezTo>
                    <a:pt x="5383" y="49"/>
                    <a:pt x="5297" y="50"/>
                    <a:pt x="5292" y="53"/>
                  </a:cubicBezTo>
                  <a:lnTo>
                    <a:pt x="5293" y="51"/>
                  </a:lnTo>
                  <a:cubicBezTo>
                    <a:pt x="5253" y="52"/>
                    <a:pt x="5214" y="53"/>
                    <a:pt x="5164" y="53"/>
                  </a:cubicBezTo>
                  <a:lnTo>
                    <a:pt x="5194" y="51"/>
                  </a:lnTo>
                  <a:cubicBezTo>
                    <a:pt x="5128" y="53"/>
                    <a:pt x="5084" y="48"/>
                    <a:pt x="5032" y="52"/>
                  </a:cubicBezTo>
                  <a:cubicBezTo>
                    <a:pt x="5051" y="52"/>
                    <a:pt x="5065" y="52"/>
                    <a:pt x="5077" y="52"/>
                  </a:cubicBezTo>
                  <a:cubicBezTo>
                    <a:pt x="5043" y="53"/>
                    <a:pt x="5000" y="52"/>
                    <a:pt x="4963" y="52"/>
                  </a:cubicBezTo>
                  <a:lnTo>
                    <a:pt x="4887" y="56"/>
                  </a:lnTo>
                  <a:cubicBezTo>
                    <a:pt x="4887" y="55"/>
                    <a:pt x="4839" y="55"/>
                    <a:pt x="4862" y="53"/>
                  </a:cubicBezTo>
                  <a:cubicBezTo>
                    <a:pt x="4807" y="51"/>
                    <a:pt x="4781" y="55"/>
                    <a:pt x="4749" y="55"/>
                  </a:cubicBezTo>
                  <a:cubicBezTo>
                    <a:pt x="4693" y="53"/>
                    <a:pt x="4798" y="54"/>
                    <a:pt x="4804" y="51"/>
                  </a:cubicBezTo>
                  <a:cubicBezTo>
                    <a:pt x="4726" y="50"/>
                    <a:pt x="4644" y="51"/>
                    <a:pt x="4600" y="53"/>
                  </a:cubicBezTo>
                  <a:cubicBezTo>
                    <a:pt x="4616" y="54"/>
                    <a:pt x="4623" y="54"/>
                    <a:pt x="4623" y="55"/>
                  </a:cubicBezTo>
                  <a:cubicBezTo>
                    <a:pt x="4620" y="54"/>
                    <a:pt x="4589" y="54"/>
                    <a:pt x="4572" y="54"/>
                  </a:cubicBezTo>
                  <a:lnTo>
                    <a:pt x="4560" y="55"/>
                  </a:lnTo>
                  <a:cubicBezTo>
                    <a:pt x="4530" y="55"/>
                    <a:pt x="4535" y="54"/>
                    <a:pt x="4559" y="53"/>
                  </a:cubicBezTo>
                  <a:cubicBezTo>
                    <a:pt x="4532" y="52"/>
                    <a:pt x="4498" y="55"/>
                    <a:pt x="4470" y="53"/>
                  </a:cubicBezTo>
                  <a:cubicBezTo>
                    <a:pt x="4517" y="52"/>
                    <a:pt x="4578" y="53"/>
                    <a:pt x="4602" y="52"/>
                  </a:cubicBezTo>
                  <a:cubicBezTo>
                    <a:pt x="4503" y="53"/>
                    <a:pt x="4503" y="48"/>
                    <a:pt x="4377" y="50"/>
                  </a:cubicBezTo>
                  <a:cubicBezTo>
                    <a:pt x="4375" y="49"/>
                    <a:pt x="4397" y="48"/>
                    <a:pt x="4372" y="48"/>
                  </a:cubicBezTo>
                  <a:cubicBezTo>
                    <a:pt x="4316" y="48"/>
                    <a:pt x="4358" y="51"/>
                    <a:pt x="4340" y="52"/>
                  </a:cubicBezTo>
                  <a:cubicBezTo>
                    <a:pt x="4383" y="51"/>
                    <a:pt x="4404" y="52"/>
                    <a:pt x="4429" y="54"/>
                  </a:cubicBezTo>
                  <a:lnTo>
                    <a:pt x="4417" y="55"/>
                  </a:lnTo>
                  <a:cubicBezTo>
                    <a:pt x="4415" y="54"/>
                    <a:pt x="4388" y="54"/>
                    <a:pt x="4380" y="54"/>
                  </a:cubicBezTo>
                  <a:lnTo>
                    <a:pt x="4373" y="56"/>
                  </a:lnTo>
                  <a:cubicBezTo>
                    <a:pt x="4376" y="54"/>
                    <a:pt x="4333" y="52"/>
                    <a:pt x="4299" y="53"/>
                  </a:cubicBezTo>
                  <a:cubicBezTo>
                    <a:pt x="4333" y="54"/>
                    <a:pt x="4324" y="54"/>
                    <a:pt x="4334" y="57"/>
                  </a:cubicBezTo>
                  <a:cubicBezTo>
                    <a:pt x="4286" y="60"/>
                    <a:pt x="4279" y="55"/>
                    <a:pt x="4226" y="58"/>
                  </a:cubicBezTo>
                  <a:cubicBezTo>
                    <a:pt x="4230" y="57"/>
                    <a:pt x="4277" y="56"/>
                    <a:pt x="4236" y="56"/>
                  </a:cubicBezTo>
                  <a:cubicBezTo>
                    <a:pt x="4203" y="56"/>
                    <a:pt x="4207" y="57"/>
                    <a:pt x="4184" y="58"/>
                  </a:cubicBezTo>
                  <a:cubicBezTo>
                    <a:pt x="4210" y="56"/>
                    <a:pt x="4203" y="54"/>
                    <a:pt x="4231" y="52"/>
                  </a:cubicBezTo>
                  <a:cubicBezTo>
                    <a:pt x="4290" y="52"/>
                    <a:pt x="4255" y="52"/>
                    <a:pt x="4313" y="51"/>
                  </a:cubicBezTo>
                  <a:lnTo>
                    <a:pt x="4264" y="49"/>
                  </a:lnTo>
                  <a:cubicBezTo>
                    <a:pt x="4314" y="49"/>
                    <a:pt x="4301" y="47"/>
                    <a:pt x="4305" y="46"/>
                  </a:cubicBezTo>
                  <a:cubicBezTo>
                    <a:pt x="4218" y="44"/>
                    <a:pt x="4240" y="49"/>
                    <a:pt x="4184" y="49"/>
                  </a:cubicBezTo>
                  <a:cubicBezTo>
                    <a:pt x="4157" y="50"/>
                    <a:pt x="4236" y="49"/>
                    <a:pt x="4194" y="51"/>
                  </a:cubicBezTo>
                  <a:cubicBezTo>
                    <a:pt x="4142" y="50"/>
                    <a:pt x="4182" y="52"/>
                    <a:pt x="4124" y="53"/>
                  </a:cubicBezTo>
                  <a:lnTo>
                    <a:pt x="4134" y="52"/>
                  </a:lnTo>
                  <a:cubicBezTo>
                    <a:pt x="4116" y="51"/>
                    <a:pt x="4099" y="52"/>
                    <a:pt x="4078" y="53"/>
                  </a:cubicBezTo>
                  <a:cubicBezTo>
                    <a:pt x="4055" y="53"/>
                    <a:pt x="4104" y="60"/>
                    <a:pt x="4010" y="60"/>
                  </a:cubicBezTo>
                  <a:cubicBezTo>
                    <a:pt x="4015" y="60"/>
                    <a:pt x="4017" y="59"/>
                    <a:pt x="4017" y="59"/>
                  </a:cubicBezTo>
                  <a:lnTo>
                    <a:pt x="4108" y="41"/>
                  </a:lnTo>
                  <a:cubicBezTo>
                    <a:pt x="4013" y="41"/>
                    <a:pt x="3904" y="41"/>
                    <a:pt x="3795" y="40"/>
                  </a:cubicBezTo>
                  <a:cubicBezTo>
                    <a:pt x="3769" y="37"/>
                    <a:pt x="3873" y="37"/>
                    <a:pt x="3866" y="36"/>
                  </a:cubicBezTo>
                  <a:lnTo>
                    <a:pt x="3916" y="36"/>
                  </a:lnTo>
                  <a:cubicBezTo>
                    <a:pt x="3913" y="38"/>
                    <a:pt x="3812" y="37"/>
                    <a:pt x="3857" y="39"/>
                  </a:cubicBezTo>
                  <a:cubicBezTo>
                    <a:pt x="3945" y="38"/>
                    <a:pt x="3985" y="40"/>
                    <a:pt x="4068" y="37"/>
                  </a:cubicBezTo>
                  <a:cubicBezTo>
                    <a:pt x="4042" y="33"/>
                    <a:pt x="3958" y="37"/>
                    <a:pt x="3904" y="35"/>
                  </a:cubicBezTo>
                  <a:cubicBezTo>
                    <a:pt x="3927" y="35"/>
                    <a:pt x="3946" y="35"/>
                    <a:pt x="3965" y="34"/>
                  </a:cubicBezTo>
                  <a:lnTo>
                    <a:pt x="3801" y="33"/>
                  </a:lnTo>
                  <a:lnTo>
                    <a:pt x="3788" y="34"/>
                  </a:lnTo>
                  <a:lnTo>
                    <a:pt x="3858" y="34"/>
                  </a:lnTo>
                  <a:cubicBezTo>
                    <a:pt x="3806" y="34"/>
                    <a:pt x="3762" y="36"/>
                    <a:pt x="3758" y="39"/>
                  </a:cubicBezTo>
                  <a:lnTo>
                    <a:pt x="3768" y="39"/>
                  </a:lnTo>
                  <a:lnTo>
                    <a:pt x="3749" y="40"/>
                  </a:lnTo>
                  <a:lnTo>
                    <a:pt x="3713" y="39"/>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316" name="Vrije vorm 64"/>
            <p:cNvSpPr>
              <a:spLocks/>
            </p:cNvSpPr>
            <p:nvPr/>
          </p:nvSpPr>
          <p:spPr bwMode="invGray">
            <a:xfrm>
              <a:off x="12117388" y="2779713"/>
              <a:ext cx="127000" cy="4762"/>
            </a:xfrm>
            <a:custGeom>
              <a:avLst/>
              <a:gdLst>
                <a:gd name="T0" fmla="*/ 19 w 66"/>
                <a:gd name="T1" fmla="*/ 2 h 2"/>
                <a:gd name="T2" fmla="*/ 19 w 66"/>
                <a:gd name="T3" fmla="*/ 2 h 2"/>
                <a:gd name="T4" fmla="*/ 60 w 66"/>
                <a:gd name="T5" fmla="*/ 0 h 2"/>
                <a:gd name="T6" fmla="*/ 19 w 66"/>
                <a:gd name="T7" fmla="*/ 2 h 2"/>
              </a:gdLst>
              <a:ahLst/>
              <a:cxnLst>
                <a:cxn ang="0">
                  <a:pos x="T0" y="T1"/>
                </a:cxn>
                <a:cxn ang="0">
                  <a:pos x="T2" y="T3"/>
                </a:cxn>
                <a:cxn ang="0">
                  <a:pos x="T4" y="T5"/>
                </a:cxn>
                <a:cxn ang="0">
                  <a:pos x="T6" y="T7"/>
                </a:cxn>
              </a:cxnLst>
              <a:rect l="0" t="0" r="r" b="b"/>
              <a:pathLst>
                <a:path w="66" h="2">
                  <a:moveTo>
                    <a:pt x="19" y="2"/>
                  </a:moveTo>
                  <a:lnTo>
                    <a:pt x="19" y="2"/>
                  </a:lnTo>
                  <a:cubicBezTo>
                    <a:pt x="33" y="2"/>
                    <a:pt x="66" y="2"/>
                    <a:pt x="60" y="0"/>
                  </a:cubicBezTo>
                  <a:cubicBezTo>
                    <a:pt x="60" y="2"/>
                    <a:pt x="0" y="0"/>
                    <a:pt x="19"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317" name="Vrije vorm 65"/>
            <p:cNvSpPr>
              <a:spLocks/>
            </p:cNvSpPr>
            <p:nvPr/>
          </p:nvSpPr>
          <p:spPr bwMode="invGray">
            <a:xfrm>
              <a:off x="12182475" y="2787650"/>
              <a:ext cx="79375" cy="1587"/>
            </a:xfrm>
            <a:custGeom>
              <a:avLst/>
              <a:gdLst>
                <a:gd name="T0" fmla="*/ 25 w 41"/>
                <a:gd name="T1" fmla="*/ 1 h 1"/>
                <a:gd name="T2" fmla="*/ 25 w 41"/>
                <a:gd name="T3" fmla="*/ 1 h 1"/>
                <a:gd name="T4" fmla="*/ 41 w 41"/>
                <a:gd name="T5" fmla="*/ 0 h 1"/>
                <a:gd name="T6" fmla="*/ 0 w 41"/>
                <a:gd name="T7" fmla="*/ 0 h 1"/>
                <a:gd name="T8" fmla="*/ 25 w 41"/>
                <a:gd name="T9" fmla="*/ 1 h 1"/>
              </a:gdLst>
              <a:ahLst/>
              <a:cxnLst>
                <a:cxn ang="0">
                  <a:pos x="T0" y="T1"/>
                </a:cxn>
                <a:cxn ang="0">
                  <a:pos x="T2" y="T3"/>
                </a:cxn>
                <a:cxn ang="0">
                  <a:pos x="T4" y="T5"/>
                </a:cxn>
                <a:cxn ang="0">
                  <a:pos x="T6" y="T7"/>
                </a:cxn>
                <a:cxn ang="0">
                  <a:pos x="T8" y="T9"/>
                </a:cxn>
              </a:cxnLst>
              <a:rect l="0" t="0" r="r" b="b"/>
              <a:pathLst>
                <a:path w="41" h="1">
                  <a:moveTo>
                    <a:pt x="25" y="1"/>
                  </a:moveTo>
                  <a:lnTo>
                    <a:pt x="25" y="1"/>
                  </a:lnTo>
                  <a:cubicBezTo>
                    <a:pt x="27" y="1"/>
                    <a:pt x="26" y="0"/>
                    <a:pt x="41" y="0"/>
                  </a:cubicBezTo>
                  <a:lnTo>
                    <a:pt x="0" y="0"/>
                  </a:lnTo>
                  <a:lnTo>
                    <a:pt x="25"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318" name="Vrije vorm 66"/>
            <p:cNvSpPr>
              <a:spLocks/>
            </p:cNvSpPr>
            <p:nvPr/>
          </p:nvSpPr>
          <p:spPr bwMode="invGray">
            <a:xfrm>
              <a:off x="12307888" y="2809875"/>
              <a:ext cx="249238" cy="15875"/>
            </a:xfrm>
            <a:custGeom>
              <a:avLst/>
              <a:gdLst>
                <a:gd name="T0" fmla="*/ 2 w 130"/>
                <a:gd name="T1" fmla="*/ 3 h 7"/>
                <a:gd name="T2" fmla="*/ 2 w 130"/>
                <a:gd name="T3" fmla="*/ 3 h 7"/>
                <a:gd name="T4" fmla="*/ 70 w 130"/>
                <a:gd name="T5" fmla="*/ 2 h 7"/>
                <a:gd name="T6" fmla="*/ 0 w 130"/>
                <a:gd name="T7" fmla="*/ 6 h 7"/>
                <a:gd name="T8" fmla="*/ 130 w 130"/>
                <a:gd name="T9" fmla="*/ 4 h 7"/>
                <a:gd name="T10" fmla="*/ 2 w 130"/>
                <a:gd name="T11" fmla="*/ 3 h 7"/>
              </a:gdLst>
              <a:ahLst/>
              <a:cxnLst>
                <a:cxn ang="0">
                  <a:pos x="T0" y="T1"/>
                </a:cxn>
                <a:cxn ang="0">
                  <a:pos x="T2" y="T3"/>
                </a:cxn>
                <a:cxn ang="0">
                  <a:pos x="T4" y="T5"/>
                </a:cxn>
                <a:cxn ang="0">
                  <a:pos x="T6" y="T7"/>
                </a:cxn>
                <a:cxn ang="0">
                  <a:pos x="T8" y="T9"/>
                </a:cxn>
                <a:cxn ang="0">
                  <a:pos x="T10" y="T11"/>
                </a:cxn>
              </a:cxnLst>
              <a:rect l="0" t="0" r="r" b="b"/>
              <a:pathLst>
                <a:path w="130" h="7">
                  <a:moveTo>
                    <a:pt x="2" y="3"/>
                  </a:moveTo>
                  <a:lnTo>
                    <a:pt x="2" y="3"/>
                  </a:lnTo>
                  <a:cubicBezTo>
                    <a:pt x="23" y="2"/>
                    <a:pt x="37" y="1"/>
                    <a:pt x="70" y="2"/>
                  </a:cubicBezTo>
                  <a:cubicBezTo>
                    <a:pt x="82" y="6"/>
                    <a:pt x="15" y="2"/>
                    <a:pt x="0" y="6"/>
                  </a:cubicBezTo>
                  <a:cubicBezTo>
                    <a:pt x="61" y="7"/>
                    <a:pt x="80" y="4"/>
                    <a:pt x="130" y="4"/>
                  </a:cubicBezTo>
                  <a:cubicBezTo>
                    <a:pt x="106" y="2"/>
                    <a:pt x="4" y="0"/>
                    <a:pt x="2"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319" name="Vrije vorm 67"/>
            <p:cNvSpPr>
              <a:spLocks/>
            </p:cNvSpPr>
            <p:nvPr/>
          </p:nvSpPr>
          <p:spPr bwMode="invGray">
            <a:xfrm>
              <a:off x="12252325" y="2825750"/>
              <a:ext cx="73025" cy="1587"/>
            </a:xfrm>
            <a:custGeom>
              <a:avLst/>
              <a:gdLst>
                <a:gd name="T0" fmla="*/ 4 w 38"/>
                <a:gd name="T1" fmla="*/ 1 h 1"/>
                <a:gd name="T2" fmla="*/ 4 w 38"/>
                <a:gd name="T3" fmla="*/ 1 h 1"/>
                <a:gd name="T4" fmla="*/ 38 w 38"/>
                <a:gd name="T5" fmla="*/ 0 h 1"/>
                <a:gd name="T6" fmla="*/ 34 w 38"/>
                <a:gd name="T7" fmla="*/ 0 h 1"/>
                <a:gd name="T8" fmla="*/ 0 w 38"/>
                <a:gd name="T9" fmla="*/ 1 h 1"/>
                <a:gd name="T10" fmla="*/ 4 w 38"/>
                <a:gd name="T11" fmla="*/ 1 h 1"/>
              </a:gdLst>
              <a:ahLst/>
              <a:cxnLst>
                <a:cxn ang="0">
                  <a:pos x="T0" y="T1"/>
                </a:cxn>
                <a:cxn ang="0">
                  <a:pos x="T2" y="T3"/>
                </a:cxn>
                <a:cxn ang="0">
                  <a:pos x="T4" y="T5"/>
                </a:cxn>
                <a:cxn ang="0">
                  <a:pos x="T6" y="T7"/>
                </a:cxn>
                <a:cxn ang="0">
                  <a:pos x="T8" y="T9"/>
                </a:cxn>
                <a:cxn ang="0">
                  <a:pos x="T10" y="T11"/>
                </a:cxn>
              </a:cxnLst>
              <a:rect l="0" t="0" r="r" b="b"/>
              <a:pathLst>
                <a:path w="38" h="1">
                  <a:moveTo>
                    <a:pt x="4" y="1"/>
                  </a:moveTo>
                  <a:lnTo>
                    <a:pt x="4" y="1"/>
                  </a:lnTo>
                  <a:lnTo>
                    <a:pt x="38" y="0"/>
                  </a:lnTo>
                  <a:lnTo>
                    <a:pt x="34" y="0"/>
                  </a:lnTo>
                  <a:lnTo>
                    <a:pt x="0" y="1"/>
                  </a:lnTo>
                  <a:lnTo>
                    <a:pt x="4"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320" name="Vrije vorm 68"/>
            <p:cNvSpPr>
              <a:spLocks/>
            </p:cNvSpPr>
            <p:nvPr/>
          </p:nvSpPr>
          <p:spPr bwMode="invGray">
            <a:xfrm>
              <a:off x="10779125" y="2733675"/>
              <a:ext cx="66675" cy="4762"/>
            </a:xfrm>
            <a:custGeom>
              <a:avLst/>
              <a:gdLst>
                <a:gd name="T0" fmla="*/ 35 w 35"/>
                <a:gd name="T1" fmla="*/ 2 h 2"/>
                <a:gd name="T2" fmla="*/ 35 w 35"/>
                <a:gd name="T3" fmla="*/ 2 h 2"/>
                <a:gd name="T4" fmla="*/ 0 w 35"/>
                <a:gd name="T5" fmla="*/ 2 h 2"/>
                <a:gd name="T6" fmla="*/ 35 w 35"/>
                <a:gd name="T7" fmla="*/ 2 h 2"/>
              </a:gdLst>
              <a:ahLst/>
              <a:cxnLst>
                <a:cxn ang="0">
                  <a:pos x="T0" y="T1"/>
                </a:cxn>
                <a:cxn ang="0">
                  <a:pos x="T2" y="T3"/>
                </a:cxn>
                <a:cxn ang="0">
                  <a:pos x="T4" y="T5"/>
                </a:cxn>
                <a:cxn ang="0">
                  <a:pos x="T6" y="T7"/>
                </a:cxn>
              </a:cxnLst>
              <a:rect l="0" t="0" r="r" b="b"/>
              <a:pathLst>
                <a:path w="35" h="2">
                  <a:moveTo>
                    <a:pt x="35" y="2"/>
                  </a:moveTo>
                  <a:lnTo>
                    <a:pt x="35" y="2"/>
                  </a:lnTo>
                  <a:cubicBezTo>
                    <a:pt x="32" y="0"/>
                    <a:pt x="11" y="1"/>
                    <a:pt x="0" y="2"/>
                  </a:cubicBezTo>
                  <a:cubicBezTo>
                    <a:pt x="9" y="2"/>
                    <a:pt x="22" y="2"/>
                    <a:pt x="35"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321" name="Vrije vorm 69"/>
            <p:cNvSpPr>
              <a:spLocks/>
            </p:cNvSpPr>
            <p:nvPr/>
          </p:nvSpPr>
          <p:spPr bwMode="invGray">
            <a:xfrm>
              <a:off x="-2471738" y="2738438"/>
              <a:ext cx="496888" cy="1587"/>
            </a:xfrm>
            <a:custGeom>
              <a:avLst/>
              <a:gdLst>
                <a:gd name="T0" fmla="*/ 259 w 259"/>
                <a:gd name="T1" fmla="*/ 0 h 1"/>
                <a:gd name="T2" fmla="*/ 259 w 259"/>
                <a:gd name="T3" fmla="*/ 0 h 1"/>
                <a:gd name="T4" fmla="*/ 0 w 259"/>
                <a:gd name="T5" fmla="*/ 1 h 1"/>
                <a:gd name="T6" fmla="*/ 259 w 259"/>
                <a:gd name="T7" fmla="*/ 0 h 1"/>
              </a:gdLst>
              <a:ahLst/>
              <a:cxnLst>
                <a:cxn ang="0">
                  <a:pos x="T0" y="T1"/>
                </a:cxn>
                <a:cxn ang="0">
                  <a:pos x="T2" y="T3"/>
                </a:cxn>
                <a:cxn ang="0">
                  <a:pos x="T4" y="T5"/>
                </a:cxn>
                <a:cxn ang="0">
                  <a:pos x="T6" y="T7"/>
                </a:cxn>
              </a:cxnLst>
              <a:rect l="0" t="0" r="r" b="b"/>
              <a:pathLst>
                <a:path w="259" h="1">
                  <a:moveTo>
                    <a:pt x="259" y="0"/>
                  </a:moveTo>
                  <a:lnTo>
                    <a:pt x="259" y="0"/>
                  </a:lnTo>
                  <a:lnTo>
                    <a:pt x="0" y="1"/>
                  </a:lnTo>
                  <a:lnTo>
                    <a:pt x="259"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322" name="Vrije vorm 70"/>
            <p:cNvSpPr>
              <a:spLocks/>
            </p:cNvSpPr>
            <p:nvPr/>
          </p:nvSpPr>
          <p:spPr bwMode="invGray">
            <a:xfrm>
              <a:off x="9136063" y="2735263"/>
              <a:ext cx="387350" cy="14287"/>
            </a:xfrm>
            <a:custGeom>
              <a:avLst/>
              <a:gdLst>
                <a:gd name="T0" fmla="*/ 30 w 202"/>
                <a:gd name="T1" fmla="*/ 6 h 6"/>
                <a:gd name="T2" fmla="*/ 30 w 202"/>
                <a:gd name="T3" fmla="*/ 6 h 6"/>
                <a:gd name="T4" fmla="*/ 202 w 202"/>
                <a:gd name="T5" fmla="*/ 3 h 6"/>
                <a:gd name="T6" fmla="*/ 0 w 202"/>
                <a:gd name="T7" fmla="*/ 3 h 6"/>
                <a:gd name="T8" fmla="*/ 30 w 202"/>
                <a:gd name="T9" fmla="*/ 6 h 6"/>
              </a:gdLst>
              <a:ahLst/>
              <a:cxnLst>
                <a:cxn ang="0">
                  <a:pos x="T0" y="T1"/>
                </a:cxn>
                <a:cxn ang="0">
                  <a:pos x="T2" y="T3"/>
                </a:cxn>
                <a:cxn ang="0">
                  <a:pos x="T4" y="T5"/>
                </a:cxn>
                <a:cxn ang="0">
                  <a:pos x="T6" y="T7"/>
                </a:cxn>
                <a:cxn ang="0">
                  <a:pos x="T8" y="T9"/>
                </a:cxn>
              </a:cxnLst>
              <a:rect l="0" t="0" r="r" b="b"/>
              <a:pathLst>
                <a:path w="202" h="6">
                  <a:moveTo>
                    <a:pt x="30" y="6"/>
                  </a:moveTo>
                  <a:lnTo>
                    <a:pt x="30" y="6"/>
                  </a:lnTo>
                  <a:cubicBezTo>
                    <a:pt x="100" y="5"/>
                    <a:pt x="131" y="3"/>
                    <a:pt x="202" y="3"/>
                  </a:cubicBezTo>
                  <a:cubicBezTo>
                    <a:pt x="109" y="0"/>
                    <a:pt x="79" y="6"/>
                    <a:pt x="0" y="3"/>
                  </a:cubicBezTo>
                  <a:lnTo>
                    <a:pt x="30" y="6"/>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323" name="Vrije vorm 71"/>
            <p:cNvSpPr>
              <a:spLocks/>
            </p:cNvSpPr>
            <p:nvPr/>
          </p:nvSpPr>
          <p:spPr bwMode="invGray">
            <a:xfrm>
              <a:off x="9139238" y="2725738"/>
              <a:ext cx="142875" cy="9525"/>
            </a:xfrm>
            <a:custGeom>
              <a:avLst/>
              <a:gdLst>
                <a:gd name="T0" fmla="*/ 54 w 75"/>
                <a:gd name="T1" fmla="*/ 0 h 4"/>
                <a:gd name="T2" fmla="*/ 54 w 75"/>
                <a:gd name="T3" fmla="*/ 0 h 4"/>
                <a:gd name="T4" fmla="*/ 10 w 75"/>
                <a:gd name="T5" fmla="*/ 4 h 4"/>
                <a:gd name="T6" fmla="*/ 75 w 75"/>
                <a:gd name="T7" fmla="*/ 2 h 4"/>
                <a:gd name="T8" fmla="*/ 54 w 75"/>
                <a:gd name="T9" fmla="*/ 0 h 4"/>
              </a:gdLst>
              <a:ahLst/>
              <a:cxnLst>
                <a:cxn ang="0">
                  <a:pos x="T0" y="T1"/>
                </a:cxn>
                <a:cxn ang="0">
                  <a:pos x="T2" y="T3"/>
                </a:cxn>
                <a:cxn ang="0">
                  <a:pos x="T4" y="T5"/>
                </a:cxn>
                <a:cxn ang="0">
                  <a:pos x="T6" y="T7"/>
                </a:cxn>
                <a:cxn ang="0">
                  <a:pos x="T8" y="T9"/>
                </a:cxn>
              </a:cxnLst>
              <a:rect l="0" t="0" r="r" b="b"/>
              <a:pathLst>
                <a:path w="75" h="4">
                  <a:moveTo>
                    <a:pt x="54" y="0"/>
                  </a:moveTo>
                  <a:lnTo>
                    <a:pt x="54" y="0"/>
                  </a:lnTo>
                  <a:cubicBezTo>
                    <a:pt x="65" y="2"/>
                    <a:pt x="0" y="3"/>
                    <a:pt x="10" y="4"/>
                  </a:cubicBezTo>
                  <a:cubicBezTo>
                    <a:pt x="57" y="4"/>
                    <a:pt x="32" y="2"/>
                    <a:pt x="75" y="2"/>
                  </a:cubicBezTo>
                  <a:lnTo>
                    <a:pt x="54"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324" name="Vrije vorm 72"/>
            <p:cNvSpPr>
              <a:spLocks/>
            </p:cNvSpPr>
            <p:nvPr/>
          </p:nvSpPr>
          <p:spPr bwMode="invGray">
            <a:xfrm>
              <a:off x="9805988" y="2817813"/>
              <a:ext cx="39688" cy="3175"/>
            </a:xfrm>
            <a:custGeom>
              <a:avLst/>
              <a:gdLst>
                <a:gd name="T0" fmla="*/ 21 w 21"/>
                <a:gd name="T1" fmla="*/ 0 h 1"/>
                <a:gd name="T2" fmla="*/ 21 w 21"/>
                <a:gd name="T3" fmla="*/ 0 h 1"/>
                <a:gd name="T4" fmla="*/ 0 w 21"/>
                <a:gd name="T5" fmla="*/ 1 h 1"/>
                <a:gd name="T6" fmla="*/ 17 w 21"/>
                <a:gd name="T7" fmla="*/ 1 h 1"/>
                <a:gd name="T8" fmla="*/ 21 w 21"/>
                <a:gd name="T9" fmla="*/ 0 h 1"/>
              </a:gdLst>
              <a:ahLst/>
              <a:cxnLst>
                <a:cxn ang="0">
                  <a:pos x="T0" y="T1"/>
                </a:cxn>
                <a:cxn ang="0">
                  <a:pos x="T2" y="T3"/>
                </a:cxn>
                <a:cxn ang="0">
                  <a:pos x="T4" y="T5"/>
                </a:cxn>
                <a:cxn ang="0">
                  <a:pos x="T6" y="T7"/>
                </a:cxn>
                <a:cxn ang="0">
                  <a:pos x="T8" y="T9"/>
                </a:cxn>
              </a:cxnLst>
              <a:rect l="0" t="0" r="r" b="b"/>
              <a:pathLst>
                <a:path w="21" h="1">
                  <a:moveTo>
                    <a:pt x="21" y="0"/>
                  </a:moveTo>
                  <a:lnTo>
                    <a:pt x="21" y="0"/>
                  </a:lnTo>
                  <a:lnTo>
                    <a:pt x="0" y="1"/>
                  </a:lnTo>
                  <a:lnTo>
                    <a:pt x="17" y="1"/>
                  </a:lnTo>
                  <a:lnTo>
                    <a:pt x="21"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325" name="Vrije vorm 73"/>
            <p:cNvSpPr>
              <a:spLocks/>
            </p:cNvSpPr>
            <p:nvPr/>
          </p:nvSpPr>
          <p:spPr bwMode="invGray">
            <a:xfrm>
              <a:off x="8580438" y="2725738"/>
              <a:ext cx="66675" cy="3175"/>
            </a:xfrm>
            <a:custGeom>
              <a:avLst/>
              <a:gdLst>
                <a:gd name="T0" fmla="*/ 27 w 35"/>
                <a:gd name="T1" fmla="*/ 1 h 1"/>
                <a:gd name="T2" fmla="*/ 27 w 35"/>
                <a:gd name="T3" fmla="*/ 1 h 1"/>
                <a:gd name="T4" fmla="*/ 35 w 35"/>
                <a:gd name="T5" fmla="*/ 1 h 1"/>
                <a:gd name="T6" fmla="*/ 0 w 35"/>
                <a:gd name="T7" fmla="*/ 0 h 1"/>
                <a:gd name="T8" fmla="*/ 27 w 35"/>
                <a:gd name="T9" fmla="*/ 1 h 1"/>
              </a:gdLst>
              <a:ahLst/>
              <a:cxnLst>
                <a:cxn ang="0">
                  <a:pos x="T0" y="T1"/>
                </a:cxn>
                <a:cxn ang="0">
                  <a:pos x="T2" y="T3"/>
                </a:cxn>
                <a:cxn ang="0">
                  <a:pos x="T4" y="T5"/>
                </a:cxn>
                <a:cxn ang="0">
                  <a:pos x="T6" y="T7"/>
                </a:cxn>
                <a:cxn ang="0">
                  <a:pos x="T8" y="T9"/>
                </a:cxn>
              </a:cxnLst>
              <a:rect l="0" t="0" r="r" b="b"/>
              <a:pathLst>
                <a:path w="35" h="1">
                  <a:moveTo>
                    <a:pt x="27" y="1"/>
                  </a:moveTo>
                  <a:lnTo>
                    <a:pt x="27" y="1"/>
                  </a:lnTo>
                  <a:lnTo>
                    <a:pt x="35" y="1"/>
                  </a:lnTo>
                  <a:lnTo>
                    <a:pt x="0" y="0"/>
                  </a:lnTo>
                  <a:lnTo>
                    <a:pt x="27"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326" name="Vrije vorm 74"/>
            <p:cNvSpPr>
              <a:spLocks/>
            </p:cNvSpPr>
            <p:nvPr/>
          </p:nvSpPr>
          <p:spPr bwMode="invGray">
            <a:xfrm>
              <a:off x="8647113" y="2725738"/>
              <a:ext cx="15875" cy="3175"/>
            </a:xfrm>
            <a:custGeom>
              <a:avLst/>
              <a:gdLst>
                <a:gd name="T0" fmla="*/ 8 w 8"/>
                <a:gd name="T1" fmla="*/ 0 h 1"/>
                <a:gd name="T2" fmla="*/ 8 w 8"/>
                <a:gd name="T3" fmla="*/ 0 h 1"/>
                <a:gd name="T4" fmla="*/ 0 w 8"/>
                <a:gd name="T5" fmla="*/ 1 h 1"/>
                <a:gd name="T6" fmla="*/ 8 w 8"/>
                <a:gd name="T7" fmla="*/ 0 h 1"/>
              </a:gdLst>
              <a:ahLst/>
              <a:cxnLst>
                <a:cxn ang="0">
                  <a:pos x="T0" y="T1"/>
                </a:cxn>
                <a:cxn ang="0">
                  <a:pos x="T2" y="T3"/>
                </a:cxn>
                <a:cxn ang="0">
                  <a:pos x="T4" y="T5"/>
                </a:cxn>
                <a:cxn ang="0">
                  <a:pos x="T6" y="T7"/>
                </a:cxn>
              </a:cxnLst>
              <a:rect l="0" t="0" r="r" b="b"/>
              <a:pathLst>
                <a:path w="8" h="1">
                  <a:moveTo>
                    <a:pt x="8" y="0"/>
                  </a:moveTo>
                  <a:lnTo>
                    <a:pt x="8" y="0"/>
                  </a:lnTo>
                  <a:lnTo>
                    <a:pt x="0" y="1"/>
                  </a:lnTo>
                  <a:lnTo>
                    <a:pt x="8"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327" name="Vrije vorm 75"/>
            <p:cNvSpPr>
              <a:spLocks/>
            </p:cNvSpPr>
            <p:nvPr/>
          </p:nvSpPr>
          <p:spPr bwMode="invGray">
            <a:xfrm>
              <a:off x="9794875" y="2830513"/>
              <a:ext cx="90488" cy="1587"/>
            </a:xfrm>
            <a:custGeom>
              <a:avLst/>
              <a:gdLst>
                <a:gd name="T0" fmla="*/ 0 w 47"/>
                <a:gd name="T1" fmla="*/ 0 h 1"/>
                <a:gd name="T2" fmla="*/ 0 w 47"/>
                <a:gd name="T3" fmla="*/ 0 h 1"/>
                <a:gd name="T4" fmla="*/ 32 w 47"/>
                <a:gd name="T5" fmla="*/ 1 h 1"/>
                <a:gd name="T6" fmla="*/ 47 w 47"/>
                <a:gd name="T7" fmla="*/ 0 h 1"/>
                <a:gd name="T8" fmla="*/ 0 w 47"/>
                <a:gd name="T9" fmla="*/ 0 h 1"/>
              </a:gdLst>
              <a:ahLst/>
              <a:cxnLst>
                <a:cxn ang="0">
                  <a:pos x="T0" y="T1"/>
                </a:cxn>
                <a:cxn ang="0">
                  <a:pos x="T2" y="T3"/>
                </a:cxn>
                <a:cxn ang="0">
                  <a:pos x="T4" y="T5"/>
                </a:cxn>
                <a:cxn ang="0">
                  <a:pos x="T6" y="T7"/>
                </a:cxn>
                <a:cxn ang="0">
                  <a:pos x="T8" y="T9"/>
                </a:cxn>
              </a:cxnLst>
              <a:rect l="0" t="0" r="r" b="b"/>
              <a:pathLst>
                <a:path w="47" h="1">
                  <a:moveTo>
                    <a:pt x="0" y="0"/>
                  </a:moveTo>
                  <a:lnTo>
                    <a:pt x="0" y="0"/>
                  </a:lnTo>
                  <a:lnTo>
                    <a:pt x="32" y="1"/>
                  </a:lnTo>
                  <a:lnTo>
                    <a:pt x="47" y="0"/>
                  </a:lnTo>
                  <a:lnTo>
                    <a:pt x="0"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328" name="Vrije vorm 76"/>
            <p:cNvSpPr>
              <a:spLocks/>
            </p:cNvSpPr>
            <p:nvPr/>
          </p:nvSpPr>
          <p:spPr bwMode="invGray">
            <a:xfrm>
              <a:off x="9232900" y="2795588"/>
              <a:ext cx="84138" cy="3175"/>
            </a:xfrm>
            <a:custGeom>
              <a:avLst/>
              <a:gdLst>
                <a:gd name="T0" fmla="*/ 16 w 44"/>
                <a:gd name="T1" fmla="*/ 1 h 1"/>
                <a:gd name="T2" fmla="*/ 16 w 44"/>
                <a:gd name="T3" fmla="*/ 1 h 1"/>
                <a:gd name="T4" fmla="*/ 44 w 44"/>
                <a:gd name="T5" fmla="*/ 1 h 1"/>
                <a:gd name="T6" fmla="*/ 16 w 44"/>
                <a:gd name="T7" fmla="*/ 1 h 1"/>
              </a:gdLst>
              <a:ahLst/>
              <a:cxnLst>
                <a:cxn ang="0">
                  <a:pos x="T0" y="T1"/>
                </a:cxn>
                <a:cxn ang="0">
                  <a:pos x="T2" y="T3"/>
                </a:cxn>
                <a:cxn ang="0">
                  <a:pos x="T4" y="T5"/>
                </a:cxn>
                <a:cxn ang="0">
                  <a:pos x="T6" y="T7"/>
                </a:cxn>
              </a:cxnLst>
              <a:rect l="0" t="0" r="r" b="b"/>
              <a:pathLst>
                <a:path w="44" h="1">
                  <a:moveTo>
                    <a:pt x="16" y="1"/>
                  </a:moveTo>
                  <a:lnTo>
                    <a:pt x="16" y="1"/>
                  </a:lnTo>
                  <a:lnTo>
                    <a:pt x="44" y="1"/>
                  </a:lnTo>
                  <a:cubicBezTo>
                    <a:pt x="39" y="1"/>
                    <a:pt x="0" y="0"/>
                    <a:pt x="16"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329" name="Vrije vorm 77"/>
            <p:cNvSpPr>
              <a:spLocks/>
            </p:cNvSpPr>
            <p:nvPr/>
          </p:nvSpPr>
          <p:spPr bwMode="invGray">
            <a:xfrm>
              <a:off x="8158163" y="2725738"/>
              <a:ext cx="71438" cy="3175"/>
            </a:xfrm>
            <a:custGeom>
              <a:avLst/>
              <a:gdLst>
                <a:gd name="T0" fmla="*/ 34 w 37"/>
                <a:gd name="T1" fmla="*/ 0 h 1"/>
                <a:gd name="T2" fmla="*/ 34 w 37"/>
                <a:gd name="T3" fmla="*/ 0 h 1"/>
                <a:gd name="T4" fmla="*/ 0 w 37"/>
                <a:gd name="T5" fmla="*/ 1 h 1"/>
                <a:gd name="T6" fmla="*/ 3 w 37"/>
                <a:gd name="T7" fmla="*/ 1 h 1"/>
                <a:gd name="T8" fmla="*/ 37 w 37"/>
                <a:gd name="T9" fmla="*/ 0 h 1"/>
                <a:gd name="T10" fmla="*/ 34 w 37"/>
                <a:gd name="T11" fmla="*/ 0 h 1"/>
              </a:gdLst>
              <a:ahLst/>
              <a:cxnLst>
                <a:cxn ang="0">
                  <a:pos x="T0" y="T1"/>
                </a:cxn>
                <a:cxn ang="0">
                  <a:pos x="T2" y="T3"/>
                </a:cxn>
                <a:cxn ang="0">
                  <a:pos x="T4" y="T5"/>
                </a:cxn>
                <a:cxn ang="0">
                  <a:pos x="T6" y="T7"/>
                </a:cxn>
                <a:cxn ang="0">
                  <a:pos x="T8" y="T9"/>
                </a:cxn>
                <a:cxn ang="0">
                  <a:pos x="T10" y="T11"/>
                </a:cxn>
              </a:cxnLst>
              <a:rect l="0" t="0" r="r" b="b"/>
              <a:pathLst>
                <a:path w="37" h="1">
                  <a:moveTo>
                    <a:pt x="34" y="0"/>
                  </a:moveTo>
                  <a:lnTo>
                    <a:pt x="34" y="0"/>
                  </a:lnTo>
                  <a:lnTo>
                    <a:pt x="0" y="1"/>
                  </a:lnTo>
                  <a:lnTo>
                    <a:pt x="3" y="1"/>
                  </a:lnTo>
                  <a:lnTo>
                    <a:pt x="37" y="0"/>
                  </a:lnTo>
                  <a:lnTo>
                    <a:pt x="34"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330" name="Vrije vorm 78"/>
            <p:cNvSpPr>
              <a:spLocks/>
            </p:cNvSpPr>
            <p:nvPr/>
          </p:nvSpPr>
          <p:spPr bwMode="invGray">
            <a:xfrm>
              <a:off x="8734425" y="2814638"/>
              <a:ext cx="144463" cy="3175"/>
            </a:xfrm>
            <a:custGeom>
              <a:avLst/>
              <a:gdLst>
                <a:gd name="T0" fmla="*/ 56 w 76"/>
                <a:gd name="T1" fmla="*/ 0 h 2"/>
                <a:gd name="T2" fmla="*/ 56 w 76"/>
                <a:gd name="T3" fmla="*/ 0 h 2"/>
                <a:gd name="T4" fmla="*/ 40 w 76"/>
                <a:gd name="T5" fmla="*/ 2 h 2"/>
                <a:gd name="T6" fmla="*/ 56 w 76"/>
                <a:gd name="T7" fmla="*/ 0 h 2"/>
              </a:gdLst>
              <a:ahLst/>
              <a:cxnLst>
                <a:cxn ang="0">
                  <a:pos x="T0" y="T1"/>
                </a:cxn>
                <a:cxn ang="0">
                  <a:pos x="T2" y="T3"/>
                </a:cxn>
                <a:cxn ang="0">
                  <a:pos x="T4" y="T5"/>
                </a:cxn>
                <a:cxn ang="0">
                  <a:pos x="T6" y="T7"/>
                </a:cxn>
              </a:cxnLst>
              <a:rect l="0" t="0" r="r" b="b"/>
              <a:pathLst>
                <a:path w="76" h="2">
                  <a:moveTo>
                    <a:pt x="56" y="0"/>
                  </a:moveTo>
                  <a:lnTo>
                    <a:pt x="56" y="0"/>
                  </a:lnTo>
                  <a:cubicBezTo>
                    <a:pt x="76" y="2"/>
                    <a:pt x="0" y="0"/>
                    <a:pt x="40" y="2"/>
                  </a:cubicBezTo>
                  <a:cubicBezTo>
                    <a:pt x="76" y="2"/>
                    <a:pt x="61" y="1"/>
                    <a:pt x="56"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331" name="Vrije vorm 79"/>
            <p:cNvSpPr>
              <a:spLocks/>
            </p:cNvSpPr>
            <p:nvPr/>
          </p:nvSpPr>
          <p:spPr bwMode="invGray">
            <a:xfrm>
              <a:off x="8023225" y="2782888"/>
              <a:ext cx="26988" cy="1587"/>
            </a:xfrm>
            <a:custGeom>
              <a:avLst/>
              <a:gdLst>
                <a:gd name="T0" fmla="*/ 14 w 14"/>
                <a:gd name="T1" fmla="*/ 0 h 1"/>
                <a:gd name="T2" fmla="*/ 14 w 14"/>
                <a:gd name="T3" fmla="*/ 0 h 1"/>
                <a:gd name="T4" fmla="*/ 0 w 14"/>
                <a:gd name="T5" fmla="*/ 1 h 1"/>
                <a:gd name="T6" fmla="*/ 14 w 14"/>
                <a:gd name="T7" fmla="*/ 0 h 1"/>
              </a:gdLst>
              <a:ahLst/>
              <a:cxnLst>
                <a:cxn ang="0">
                  <a:pos x="T0" y="T1"/>
                </a:cxn>
                <a:cxn ang="0">
                  <a:pos x="T2" y="T3"/>
                </a:cxn>
                <a:cxn ang="0">
                  <a:pos x="T4" y="T5"/>
                </a:cxn>
                <a:cxn ang="0">
                  <a:pos x="T6" y="T7"/>
                </a:cxn>
              </a:cxnLst>
              <a:rect l="0" t="0" r="r" b="b"/>
              <a:pathLst>
                <a:path w="14" h="1">
                  <a:moveTo>
                    <a:pt x="14" y="0"/>
                  </a:moveTo>
                  <a:lnTo>
                    <a:pt x="14" y="0"/>
                  </a:lnTo>
                  <a:cubicBezTo>
                    <a:pt x="9" y="0"/>
                    <a:pt x="5" y="0"/>
                    <a:pt x="0" y="1"/>
                  </a:cubicBezTo>
                  <a:lnTo>
                    <a:pt x="14"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332" name="Vrije vorm 80"/>
            <p:cNvSpPr>
              <a:spLocks/>
            </p:cNvSpPr>
            <p:nvPr/>
          </p:nvSpPr>
          <p:spPr bwMode="invGray">
            <a:xfrm>
              <a:off x="8050213" y="2782888"/>
              <a:ext cx="77788" cy="1587"/>
            </a:xfrm>
            <a:custGeom>
              <a:avLst/>
              <a:gdLst>
                <a:gd name="T0" fmla="*/ 0 w 40"/>
                <a:gd name="T1" fmla="*/ 0 h 1"/>
                <a:gd name="T2" fmla="*/ 0 w 40"/>
                <a:gd name="T3" fmla="*/ 0 h 1"/>
                <a:gd name="T4" fmla="*/ 40 w 40"/>
                <a:gd name="T5" fmla="*/ 1 h 1"/>
                <a:gd name="T6" fmla="*/ 0 w 40"/>
                <a:gd name="T7" fmla="*/ 0 h 1"/>
              </a:gdLst>
              <a:ahLst/>
              <a:cxnLst>
                <a:cxn ang="0">
                  <a:pos x="T0" y="T1"/>
                </a:cxn>
                <a:cxn ang="0">
                  <a:pos x="T2" y="T3"/>
                </a:cxn>
                <a:cxn ang="0">
                  <a:pos x="T4" y="T5"/>
                </a:cxn>
                <a:cxn ang="0">
                  <a:pos x="T6" y="T7"/>
                </a:cxn>
              </a:cxnLst>
              <a:rect l="0" t="0" r="r" b="b"/>
              <a:pathLst>
                <a:path w="40" h="1">
                  <a:moveTo>
                    <a:pt x="0" y="0"/>
                  </a:moveTo>
                  <a:lnTo>
                    <a:pt x="0" y="0"/>
                  </a:lnTo>
                  <a:cubicBezTo>
                    <a:pt x="15" y="0"/>
                    <a:pt x="30" y="1"/>
                    <a:pt x="40" y="1"/>
                  </a:cubicBezTo>
                  <a:cubicBezTo>
                    <a:pt x="21" y="0"/>
                    <a:pt x="15" y="0"/>
                    <a:pt x="0"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333" name="Vrije vorm 81"/>
            <p:cNvSpPr>
              <a:spLocks/>
            </p:cNvSpPr>
            <p:nvPr/>
          </p:nvSpPr>
          <p:spPr bwMode="invGray">
            <a:xfrm>
              <a:off x="7715250" y="2779713"/>
              <a:ext cx="90488" cy="7937"/>
            </a:xfrm>
            <a:custGeom>
              <a:avLst/>
              <a:gdLst>
                <a:gd name="T0" fmla="*/ 5 w 47"/>
                <a:gd name="T1" fmla="*/ 2 h 3"/>
                <a:gd name="T2" fmla="*/ 5 w 47"/>
                <a:gd name="T3" fmla="*/ 2 h 3"/>
                <a:gd name="T4" fmla="*/ 18 w 47"/>
                <a:gd name="T5" fmla="*/ 2 h 3"/>
                <a:gd name="T6" fmla="*/ 23 w 47"/>
                <a:gd name="T7" fmla="*/ 2 h 3"/>
                <a:gd name="T8" fmla="*/ 38 w 47"/>
                <a:gd name="T9" fmla="*/ 1 h 3"/>
                <a:gd name="T10" fmla="*/ 47 w 47"/>
                <a:gd name="T11" fmla="*/ 0 h 3"/>
                <a:gd name="T12" fmla="*/ 35 w 47"/>
                <a:gd name="T13" fmla="*/ 1 h 3"/>
                <a:gd name="T14" fmla="*/ 5 w 47"/>
                <a:gd name="T15" fmla="*/ 2 h 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7" h="3">
                  <a:moveTo>
                    <a:pt x="5" y="2"/>
                  </a:moveTo>
                  <a:lnTo>
                    <a:pt x="5" y="2"/>
                  </a:lnTo>
                  <a:lnTo>
                    <a:pt x="18" y="2"/>
                  </a:lnTo>
                  <a:cubicBezTo>
                    <a:pt x="4" y="3"/>
                    <a:pt x="11" y="3"/>
                    <a:pt x="23" y="2"/>
                  </a:cubicBezTo>
                  <a:cubicBezTo>
                    <a:pt x="37" y="2"/>
                    <a:pt x="37" y="1"/>
                    <a:pt x="38" y="1"/>
                  </a:cubicBezTo>
                  <a:lnTo>
                    <a:pt x="47" y="0"/>
                  </a:lnTo>
                  <a:lnTo>
                    <a:pt x="35" y="1"/>
                  </a:lnTo>
                  <a:cubicBezTo>
                    <a:pt x="13" y="1"/>
                    <a:pt x="0" y="1"/>
                    <a:pt x="5"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334" name="Vrije vorm 82"/>
            <p:cNvSpPr>
              <a:spLocks/>
            </p:cNvSpPr>
            <p:nvPr/>
          </p:nvSpPr>
          <p:spPr bwMode="invGray">
            <a:xfrm>
              <a:off x="6508750" y="2713038"/>
              <a:ext cx="247650" cy="6350"/>
            </a:xfrm>
            <a:custGeom>
              <a:avLst/>
              <a:gdLst>
                <a:gd name="T0" fmla="*/ 0 w 129"/>
                <a:gd name="T1" fmla="*/ 0 h 3"/>
                <a:gd name="T2" fmla="*/ 0 w 129"/>
                <a:gd name="T3" fmla="*/ 0 h 3"/>
                <a:gd name="T4" fmla="*/ 60 w 129"/>
                <a:gd name="T5" fmla="*/ 2 h 3"/>
                <a:gd name="T6" fmla="*/ 129 w 129"/>
                <a:gd name="T7" fmla="*/ 0 h 3"/>
                <a:gd name="T8" fmla="*/ 0 w 129"/>
                <a:gd name="T9" fmla="*/ 0 h 3"/>
              </a:gdLst>
              <a:ahLst/>
              <a:cxnLst>
                <a:cxn ang="0">
                  <a:pos x="T0" y="T1"/>
                </a:cxn>
                <a:cxn ang="0">
                  <a:pos x="T2" y="T3"/>
                </a:cxn>
                <a:cxn ang="0">
                  <a:pos x="T4" y="T5"/>
                </a:cxn>
                <a:cxn ang="0">
                  <a:pos x="T6" y="T7"/>
                </a:cxn>
                <a:cxn ang="0">
                  <a:pos x="T8" y="T9"/>
                </a:cxn>
              </a:cxnLst>
              <a:rect l="0" t="0" r="r" b="b"/>
              <a:pathLst>
                <a:path w="129" h="3">
                  <a:moveTo>
                    <a:pt x="0" y="0"/>
                  </a:moveTo>
                  <a:lnTo>
                    <a:pt x="0" y="0"/>
                  </a:lnTo>
                  <a:cubicBezTo>
                    <a:pt x="50" y="1"/>
                    <a:pt x="63" y="1"/>
                    <a:pt x="60" y="2"/>
                  </a:cubicBezTo>
                  <a:cubicBezTo>
                    <a:pt x="108" y="3"/>
                    <a:pt x="100" y="0"/>
                    <a:pt x="129" y="0"/>
                  </a:cubicBezTo>
                  <a:lnTo>
                    <a:pt x="0"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335" name="Vrije vorm 83"/>
            <p:cNvSpPr>
              <a:spLocks/>
            </p:cNvSpPr>
            <p:nvPr/>
          </p:nvSpPr>
          <p:spPr bwMode="invGray">
            <a:xfrm>
              <a:off x="6756400" y="2713038"/>
              <a:ext cx="33338" cy="0"/>
            </a:xfrm>
            <a:custGeom>
              <a:avLst/>
              <a:gdLst>
                <a:gd name="T0" fmla="*/ 0 w 18"/>
                <a:gd name="T1" fmla="*/ 0 w 18"/>
                <a:gd name="T2" fmla="*/ 18 w 18"/>
                <a:gd name="T3" fmla="*/ 0 w 18"/>
              </a:gdLst>
              <a:ahLst/>
              <a:cxnLst>
                <a:cxn ang="0">
                  <a:pos x="T0" y="0"/>
                </a:cxn>
                <a:cxn ang="0">
                  <a:pos x="T1" y="0"/>
                </a:cxn>
                <a:cxn ang="0">
                  <a:pos x="T2" y="0"/>
                </a:cxn>
                <a:cxn ang="0">
                  <a:pos x="T3" y="0"/>
                </a:cxn>
              </a:cxnLst>
              <a:rect l="0" t="0" r="r" b="b"/>
              <a:pathLst>
                <a:path w="18">
                  <a:moveTo>
                    <a:pt x="0" y="0"/>
                  </a:moveTo>
                  <a:lnTo>
                    <a:pt x="0" y="0"/>
                  </a:lnTo>
                  <a:lnTo>
                    <a:pt x="18" y="0"/>
                  </a:lnTo>
                  <a:lnTo>
                    <a:pt x="0"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336" name="Vrije vorm 84"/>
            <p:cNvSpPr>
              <a:spLocks/>
            </p:cNvSpPr>
            <p:nvPr/>
          </p:nvSpPr>
          <p:spPr bwMode="invGray">
            <a:xfrm>
              <a:off x="8047038" y="2820988"/>
              <a:ext cx="58738" cy="4762"/>
            </a:xfrm>
            <a:custGeom>
              <a:avLst/>
              <a:gdLst>
                <a:gd name="T0" fmla="*/ 31 w 31"/>
                <a:gd name="T1" fmla="*/ 0 h 2"/>
                <a:gd name="T2" fmla="*/ 31 w 31"/>
                <a:gd name="T3" fmla="*/ 0 h 2"/>
                <a:gd name="T4" fmla="*/ 0 w 31"/>
                <a:gd name="T5" fmla="*/ 2 h 2"/>
                <a:gd name="T6" fmla="*/ 11 w 31"/>
                <a:gd name="T7" fmla="*/ 2 h 2"/>
                <a:gd name="T8" fmla="*/ 31 w 31"/>
                <a:gd name="T9" fmla="*/ 0 h 2"/>
              </a:gdLst>
              <a:ahLst/>
              <a:cxnLst>
                <a:cxn ang="0">
                  <a:pos x="T0" y="T1"/>
                </a:cxn>
                <a:cxn ang="0">
                  <a:pos x="T2" y="T3"/>
                </a:cxn>
                <a:cxn ang="0">
                  <a:pos x="T4" y="T5"/>
                </a:cxn>
                <a:cxn ang="0">
                  <a:pos x="T6" y="T7"/>
                </a:cxn>
                <a:cxn ang="0">
                  <a:pos x="T8" y="T9"/>
                </a:cxn>
              </a:cxnLst>
              <a:rect l="0" t="0" r="r" b="b"/>
              <a:pathLst>
                <a:path w="31" h="2">
                  <a:moveTo>
                    <a:pt x="31" y="0"/>
                  </a:moveTo>
                  <a:lnTo>
                    <a:pt x="31" y="0"/>
                  </a:lnTo>
                  <a:lnTo>
                    <a:pt x="0" y="2"/>
                  </a:lnTo>
                  <a:lnTo>
                    <a:pt x="11" y="2"/>
                  </a:lnTo>
                  <a:lnTo>
                    <a:pt x="31"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337" name="Vrije vorm 85"/>
            <p:cNvSpPr>
              <a:spLocks/>
            </p:cNvSpPr>
            <p:nvPr/>
          </p:nvSpPr>
          <p:spPr bwMode="invGray">
            <a:xfrm>
              <a:off x="6348413" y="2711451"/>
              <a:ext cx="82550" cy="1587"/>
            </a:xfrm>
            <a:custGeom>
              <a:avLst/>
              <a:gdLst>
                <a:gd name="T0" fmla="*/ 9 w 43"/>
                <a:gd name="T1" fmla="*/ 1 h 1"/>
                <a:gd name="T2" fmla="*/ 9 w 43"/>
                <a:gd name="T3" fmla="*/ 1 h 1"/>
                <a:gd name="T4" fmla="*/ 41 w 43"/>
                <a:gd name="T5" fmla="*/ 1 h 1"/>
                <a:gd name="T6" fmla="*/ 9 w 43"/>
                <a:gd name="T7" fmla="*/ 1 h 1"/>
              </a:gdLst>
              <a:ahLst/>
              <a:cxnLst>
                <a:cxn ang="0">
                  <a:pos x="T0" y="T1"/>
                </a:cxn>
                <a:cxn ang="0">
                  <a:pos x="T2" y="T3"/>
                </a:cxn>
                <a:cxn ang="0">
                  <a:pos x="T4" y="T5"/>
                </a:cxn>
                <a:cxn ang="0">
                  <a:pos x="T6" y="T7"/>
                </a:cxn>
              </a:cxnLst>
              <a:rect l="0" t="0" r="r" b="b"/>
              <a:pathLst>
                <a:path w="43" h="1">
                  <a:moveTo>
                    <a:pt x="9" y="1"/>
                  </a:moveTo>
                  <a:lnTo>
                    <a:pt x="9" y="1"/>
                  </a:lnTo>
                  <a:cubicBezTo>
                    <a:pt x="18" y="1"/>
                    <a:pt x="33" y="1"/>
                    <a:pt x="41" y="1"/>
                  </a:cubicBezTo>
                  <a:cubicBezTo>
                    <a:pt x="43" y="0"/>
                    <a:pt x="0" y="1"/>
                    <a:pt x="9"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338" name="Vrije vorm 86"/>
            <p:cNvSpPr>
              <a:spLocks/>
            </p:cNvSpPr>
            <p:nvPr/>
          </p:nvSpPr>
          <p:spPr bwMode="invGray">
            <a:xfrm>
              <a:off x="6734175" y="2771775"/>
              <a:ext cx="96838" cy="6350"/>
            </a:xfrm>
            <a:custGeom>
              <a:avLst/>
              <a:gdLst>
                <a:gd name="T0" fmla="*/ 0 w 50"/>
                <a:gd name="T1" fmla="*/ 2 h 3"/>
                <a:gd name="T2" fmla="*/ 0 w 50"/>
                <a:gd name="T3" fmla="*/ 2 h 3"/>
                <a:gd name="T4" fmla="*/ 50 w 50"/>
                <a:gd name="T5" fmla="*/ 3 h 3"/>
                <a:gd name="T6" fmla="*/ 0 w 50"/>
                <a:gd name="T7" fmla="*/ 2 h 3"/>
              </a:gdLst>
              <a:ahLst/>
              <a:cxnLst>
                <a:cxn ang="0">
                  <a:pos x="T0" y="T1"/>
                </a:cxn>
                <a:cxn ang="0">
                  <a:pos x="T2" y="T3"/>
                </a:cxn>
                <a:cxn ang="0">
                  <a:pos x="T4" y="T5"/>
                </a:cxn>
                <a:cxn ang="0">
                  <a:pos x="T6" y="T7"/>
                </a:cxn>
              </a:cxnLst>
              <a:rect l="0" t="0" r="r" b="b"/>
              <a:pathLst>
                <a:path w="50" h="3">
                  <a:moveTo>
                    <a:pt x="0" y="2"/>
                  </a:moveTo>
                  <a:lnTo>
                    <a:pt x="0" y="2"/>
                  </a:lnTo>
                  <a:cubicBezTo>
                    <a:pt x="6" y="3"/>
                    <a:pt x="37" y="2"/>
                    <a:pt x="50" y="3"/>
                  </a:cubicBezTo>
                  <a:cubicBezTo>
                    <a:pt x="32" y="2"/>
                    <a:pt x="17" y="0"/>
                    <a:pt x="0"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339" name="Vrije vorm 87"/>
            <p:cNvSpPr>
              <a:spLocks/>
            </p:cNvSpPr>
            <p:nvPr/>
          </p:nvSpPr>
          <p:spPr bwMode="invGray">
            <a:xfrm>
              <a:off x="6091238" y="2722563"/>
              <a:ext cx="95250" cy="7937"/>
            </a:xfrm>
            <a:custGeom>
              <a:avLst/>
              <a:gdLst>
                <a:gd name="T0" fmla="*/ 0 w 49"/>
                <a:gd name="T1" fmla="*/ 1 h 4"/>
                <a:gd name="T2" fmla="*/ 0 w 49"/>
                <a:gd name="T3" fmla="*/ 1 h 4"/>
                <a:gd name="T4" fmla="*/ 18 w 49"/>
                <a:gd name="T5" fmla="*/ 4 h 4"/>
                <a:gd name="T6" fmla="*/ 0 w 49"/>
                <a:gd name="T7" fmla="*/ 1 h 4"/>
              </a:gdLst>
              <a:ahLst/>
              <a:cxnLst>
                <a:cxn ang="0">
                  <a:pos x="T0" y="T1"/>
                </a:cxn>
                <a:cxn ang="0">
                  <a:pos x="T2" y="T3"/>
                </a:cxn>
                <a:cxn ang="0">
                  <a:pos x="T4" y="T5"/>
                </a:cxn>
                <a:cxn ang="0">
                  <a:pos x="T6" y="T7"/>
                </a:cxn>
              </a:cxnLst>
              <a:rect l="0" t="0" r="r" b="b"/>
              <a:pathLst>
                <a:path w="49" h="4">
                  <a:moveTo>
                    <a:pt x="0" y="1"/>
                  </a:moveTo>
                  <a:lnTo>
                    <a:pt x="0" y="1"/>
                  </a:lnTo>
                  <a:cubicBezTo>
                    <a:pt x="10" y="2"/>
                    <a:pt x="24" y="2"/>
                    <a:pt x="18" y="4"/>
                  </a:cubicBezTo>
                  <a:cubicBezTo>
                    <a:pt x="31" y="3"/>
                    <a:pt x="49" y="0"/>
                    <a:pt x="0"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340" name="Vrije vorm 88"/>
            <p:cNvSpPr>
              <a:spLocks/>
            </p:cNvSpPr>
            <p:nvPr/>
          </p:nvSpPr>
          <p:spPr bwMode="invGray">
            <a:xfrm>
              <a:off x="6559550" y="2773363"/>
              <a:ext cx="80963" cy="3175"/>
            </a:xfrm>
            <a:custGeom>
              <a:avLst/>
              <a:gdLst>
                <a:gd name="T0" fmla="*/ 0 w 42"/>
                <a:gd name="T1" fmla="*/ 1 h 1"/>
                <a:gd name="T2" fmla="*/ 0 w 42"/>
                <a:gd name="T3" fmla="*/ 1 h 1"/>
                <a:gd name="T4" fmla="*/ 8 w 42"/>
                <a:gd name="T5" fmla="*/ 1 h 1"/>
                <a:gd name="T6" fmla="*/ 42 w 42"/>
                <a:gd name="T7" fmla="*/ 0 h 1"/>
                <a:gd name="T8" fmla="*/ 0 w 42"/>
                <a:gd name="T9" fmla="*/ 1 h 1"/>
              </a:gdLst>
              <a:ahLst/>
              <a:cxnLst>
                <a:cxn ang="0">
                  <a:pos x="T0" y="T1"/>
                </a:cxn>
                <a:cxn ang="0">
                  <a:pos x="T2" y="T3"/>
                </a:cxn>
                <a:cxn ang="0">
                  <a:pos x="T4" y="T5"/>
                </a:cxn>
                <a:cxn ang="0">
                  <a:pos x="T6" y="T7"/>
                </a:cxn>
                <a:cxn ang="0">
                  <a:pos x="T8" y="T9"/>
                </a:cxn>
              </a:cxnLst>
              <a:rect l="0" t="0" r="r" b="b"/>
              <a:pathLst>
                <a:path w="42" h="1">
                  <a:moveTo>
                    <a:pt x="0" y="1"/>
                  </a:moveTo>
                  <a:lnTo>
                    <a:pt x="0" y="1"/>
                  </a:lnTo>
                  <a:lnTo>
                    <a:pt x="8" y="1"/>
                  </a:lnTo>
                  <a:lnTo>
                    <a:pt x="42" y="0"/>
                  </a:lnTo>
                  <a:lnTo>
                    <a:pt x="0"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341" name="Vrije vorm 89"/>
            <p:cNvSpPr>
              <a:spLocks/>
            </p:cNvSpPr>
            <p:nvPr/>
          </p:nvSpPr>
          <p:spPr bwMode="invGray">
            <a:xfrm>
              <a:off x="6640513" y="2806700"/>
              <a:ext cx="227013" cy="15875"/>
            </a:xfrm>
            <a:custGeom>
              <a:avLst/>
              <a:gdLst>
                <a:gd name="T0" fmla="*/ 80 w 118"/>
                <a:gd name="T1" fmla="*/ 7 h 7"/>
                <a:gd name="T2" fmla="*/ 80 w 118"/>
                <a:gd name="T3" fmla="*/ 7 h 7"/>
                <a:gd name="T4" fmla="*/ 85 w 118"/>
                <a:gd name="T5" fmla="*/ 1 h 7"/>
                <a:gd name="T6" fmla="*/ 29 w 118"/>
                <a:gd name="T7" fmla="*/ 4 h 7"/>
                <a:gd name="T8" fmla="*/ 80 w 118"/>
                <a:gd name="T9" fmla="*/ 7 h 7"/>
              </a:gdLst>
              <a:ahLst/>
              <a:cxnLst>
                <a:cxn ang="0">
                  <a:pos x="T0" y="T1"/>
                </a:cxn>
                <a:cxn ang="0">
                  <a:pos x="T2" y="T3"/>
                </a:cxn>
                <a:cxn ang="0">
                  <a:pos x="T4" y="T5"/>
                </a:cxn>
                <a:cxn ang="0">
                  <a:pos x="T6" y="T7"/>
                </a:cxn>
                <a:cxn ang="0">
                  <a:pos x="T8" y="T9"/>
                </a:cxn>
              </a:cxnLst>
              <a:rect l="0" t="0" r="r" b="b"/>
              <a:pathLst>
                <a:path w="118" h="7">
                  <a:moveTo>
                    <a:pt x="80" y="7"/>
                  </a:moveTo>
                  <a:lnTo>
                    <a:pt x="80" y="7"/>
                  </a:lnTo>
                  <a:cubicBezTo>
                    <a:pt x="118" y="5"/>
                    <a:pt x="19" y="3"/>
                    <a:pt x="85" y="1"/>
                  </a:cubicBezTo>
                  <a:cubicBezTo>
                    <a:pt x="0" y="0"/>
                    <a:pt x="92" y="4"/>
                    <a:pt x="29" y="4"/>
                  </a:cubicBezTo>
                  <a:cubicBezTo>
                    <a:pt x="66" y="4"/>
                    <a:pt x="84" y="6"/>
                    <a:pt x="80" y="7"/>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342" name="Vrije vorm 90"/>
            <p:cNvSpPr>
              <a:spLocks/>
            </p:cNvSpPr>
            <p:nvPr/>
          </p:nvSpPr>
          <p:spPr bwMode="invGray">
            <a:xfrm>
              <a:off x="6661150" y="2814638"/>
              <a:ext cx="34925" cy="1587"/>
            </a:xfrm>
            <a:custGeom>
              <a:avLst/>
              <a:gdLst>
                <a:gd name="T0" fmla="*/ 18 w 18"/>
                <a:gd name="T1" fmla="*/ 1 h 1"/>
                <a:gd name="T2" fmla="*/ 18 w 18"/>
                <a:gd name="T3" fmla="*/ 1 h 1"/>
                <a:gd name="T4" fmla="*/ 0 w 18"/>
                <a:gd name="T5" fmla="*/ 0 h 1"/>
                <a:gd name="T6" fmla="*/ 18 w 18"/>
                <a:gd name="T7" fmla="*/ 1 h 1"/>
              </a:gdLst>
              <a:ahLst/>
              <a:cxnLst>
                <a:cxn ang="0">
                  <a:pos x="T0" y="T1"/>
                </a:cxn>
                <a:cxn ang="0">
                  <a:pos x="T2" y="T3"/>
                </a:cxn>
                <a:cxn ang="0">
                  <a:pos x="T4" y="T5"/>
                </a:cxn>
                <a:cxn ang="0">
                  <a:pos x="T6" y="T7"/>
                </a:cxn>
              </a:cxnLst>
              <a:rect l="0" t="0" r="r" b="b"/>
              <a:pathLst>
                <a:path w="18" h="1">
                  <a:moveTo>
                    <a:pt x="18" y="1"/>
                  </a:moveTo>
                  <a:lnTo>
                    <a:pt x="18" y="1"/>
                  </a:lnTo>
                  <a:lnTo>
                    <a:pt x="0" y="0"/>
                  </a:lnTo>
                  <a:lnTo>
                    <a:pt x="18"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343" name="Vrije vorm 91"/>
            <p:cNvSpPr>
              <a:spLocks/>
            </p:cNvSpPr>
            <p:nvPr/>
          </p:nvSpPr>
          <p:spPr bwMode="invGray">
            <a:xfrm>
              <a:off x="5661025" y="2789238"/>
              <a:ext cx="23813" cy="1587"/>
            </a:xfrm>
            <a:custGeom>
              <a:avLst/>
              <a:gdLst>
                <a:gd name="T0" fmla="*/ 0 w 13"/>
                <a:gd name="T1" fmla="*/ 1 h 1"/>
                <a:gd name="T2" fmla="*/ 0 w 13"/>
                <a:gd name="T3" fmla="*/ 1 h 1"/>
                <a:gd name="T4" fmla="*/ 13 w 13"/>
                <a:gd name="T5" fmla="*/ 0 h 1"/>
                <a:gd name="T6" fmla="*/ 0 w 13"/>
                <a:gd name="T7" fmla="*/ 1 h 1"/>
              </a:gdLst>
              <a:ahLst/>
              <a:cxnLst>
                <a:cxn ang="0">
                  <a:pos x="T0" y="T1"/>
                </a:cxn>
                <a:cxn ang="0">
                  <a:pos x="T2" y="T3"/>
                </a:cxn>
                <a:cxn ang="0">
                  <a:pos x="T4" y="T5"/>
                </a:cxn>
                <a:cxn ang="0">
                  <a:pos x="T6" y="T7"/>
                </a:cxn>
              </a:cxnLst>
              <a:rect l="0" t="0" r="r" b="b"/>
              <a:pathLst>
                <a:path w="13" h="1">
                  <a:moveTo>
                    <a:pt x="0" y="1"/>
                  </a:moveTo>
                  <a:lnTo>
                    <a:pt x="0" y="1"/>
                  </a:lnTo>
                  <a:lnTo>
                    <a:pt x="13" y="0"/>
                  </a:lnTo>
                  <a:lnTo>
                    <a:pt x="0"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344" name="Vrije vorm 92"/>
            <p:cNvSpPr>
              <a:spLocks/>
            </p:cNvSpPr>
            <p:nvPr/>
          </p:nvSpPr>
          <p:spPr bwMode="invGray">
            <a:xfrm>
              <a:off x="6162675" y="2814638"/>
              <a:ext cx="258763" cy="7937"/>
            </a:xfrm>
            <a:custGeom>
              <a:avLst/>
              <a:gdLst>
                <a:gd name="T0" fmla="*/ 77 w 135"/>
                <a:gd name="T1" fmla="*/ 2 h 4"/>
                <a:gd name="T2" fmla="*/ 77 w 135"/>
                <a:gd name="T3" fmla="*/ 2 h 4"/>
                <a:gd name="T4" fmla="*/ 135 w 135"/>
                <a:gd name="T5" fmla="*/ 0 h 4"/>
                <a:gd name="T6" fmla="*/ 6 w 135"/>
                <a:gd name="T7" fmla="*/ 4 h 4"/>
                <a:gd name="T8" fmla="*/ 90 w 135"/>
                <a:gd name="T9" fmla="*/ 3 h 4"/>
                <a:gd name="T10" fmla="*/ 77 w 135"/>
                <a:gd name="T11" fmla="*/ 2 h 4"/>
              </a:gdLst>
              <a:ahLst/>
              <a:cxnLst>
                <a:cxn ang="0">
                  <a:pos x="T0" y="T1"/>
                </a:cxn>
                <a:cxn ang="0">
                  <a:pos x="T2" y="T3"/>
                </a:cxn>
                <a:cxn ang="0">
                  <a:pos x="T4" y="T5"/>
                </a:cxn>
                <a:cxn ang="0">
                  <a:pos x="T6" y="T7"/>
                </a:cxn>
                <a:cxn ang="0">
                  <a:pos x="T8" y="T9"/>
                </a:cxn>
                <a:cxn ang="0">
                  <a:pos x="T10" y="T11"/>
                </a:cxn>
              </a:cxnLst>
              <a:rect l="0" t="0" r="r" b="b"/>
              <a:pathLst>
                <a:path w="135" h="4">
                  <a:moveTo>
                    <a:pt x="77" y="2"/>
                  </a:moveTo>
                  <a:lnTo>
                    <a:pt x="77" y="2"/>
                  </a:lnTo>
                  <a:lnTo>
                    <a:pt x="135" y="0"/>
                  </a:lnTo>
                  <a:cubicBezTo>
                    <a:pt x="96" y="1"/>
                    <a:pt x="0" y="1"/>
                    <a:pt x="6" y="4"/>
                  </a:cubicBezTo>
                  <a:cubicBezTo>
                    <a:pt x="37" y="4"/>
                    <a:pt x="75" y="4"/>
                    <a:pt x="90" y="3"/>
                  </a:cubicBezTo>
                  <a:lnTo>
                    <a:pt x="77" y="2"/>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345" name="Vrije vorm 93"/>
            <p:cNvSpPr>
              <a:spLocks/>
            </p:cNvSpPr>
            <p:nvPr/>
          </p:nvSpPr>
          <p:spPr bwMode="invGray">
            <a:xfrm>
              <a:off x="5019675" y="2713038"/>
              <a:ext cx="73025" cy="4762"/>
            </a:xfrm>
            <a:custGeom>
              <a:avLst/>
              <a:gdLst>
                <a:gd name="T0" fmla="*/ 13 w 38"/>
                <a:gd name="T1" fmla="*/ 1 h 2"/>
                <a:gd name="T2" fmla="*/ 13 w 38"/>
                <a:gd name="T3" fmla="*/ 1 h 2"/>
                <a:gd name="T4" fmla="*/ 38 w 38"/>
                <a:gd name="T5" fmla="*/ 0 h 2"/>
                <a:gd name="T6" fmla="*/ 7 w 38"/>
                <a:gd name="T7" fmla="*/ 0 h 2"/>
                <a:gd name="T8" fmla="*/ 13 w 38"/>
                <a:gd name="T9" fmla="*/ 1 h 2"/>
              </a:gdLst>
              <a:ahLst/>
              <a:cxnLst>
                <a:cxn ang="0">
                  <a:pos x="T0" y="T1"/>
                </a:cxn>
                <a:cxn ang="0">
                  <a:pos x="T2" y="T3"/>
                </a:cxn>
                <a:cxn ang="0">
                  <a:pos x="T4" y="T5"/>
                </a:cxn>
                <a:cxn ang="0">
                  <a:pos x="T6" y="T7"/>
                </a:cxn>
                <a:cxn ang="0">
                  <a:pos x="T8" y="T9"/>
                </a:cxn>
              </a:cxnLst>
              <a:rect l="0" t="0" r="r" b="b"/>
              <a:pathLst>
                <a:path w="38" h="2">
                  <a:moveTo>
                    <a:pt x="13" y="1"/>
                  </a:moveTo>
                  <a:lnTo>
                    <a:pt x="13" y="1"/>
                  </a:lnTo>
                  <a:lnTo>
                    <a:pt x="38" y="0"/>
                  </a:lnTo>
                  <a:lnTo>
                    <a:pt x="7" y="0"/>
                  </a:lnTo>
                  <a:cubicBezTo>
                    <a:pt x="16" y="0"/>
                    <a:pt x="0" y="2"/>
                    <a:pt x="13"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346" name="Vrije vorm 94"/>
            <p:cNvSpPr>
              <a:spLocks/>
            </p:cNvSpPr>
            <p:nvPr/>
          </p:nvSpPr>
          <p:spPr bwMode="invGray">
            <a:xfrm>
              <a:off x="5021263" y="2713038"/>
              <a:ext cx="11113" cy="0"/>
            </a:xfrm>
            <a:custGeom>
              <a:avLst/>
              <a:gdLst>
                <a:gd name="T0" fmla="*/ 0 w 6"/>
                <a:gd name="T1" fmla="*/ 0 w 6"/>
                <a:gd name="T2" fmla="*/ 6 w 6"/>
                <a:gd name="T3" fmla="*/ 0 w 6"/>
              </a:gdLst>
              <a:ahLst/>
              <a:cxnLst>
                <a:cxn ang="0">
                  <a:pos x="T0" y="0"/>
                </a:cxn>
                <a:cxn ang="0">
                  <a:pos x="T1" y="0"/>
                </a:cxn>
                <a:cxn ang="0">
                  <a:pos x="T2" y="0"/>
                </a:cxn>
                <a:cxn ang="0">
                  <a:pos x="T3" y="0"/>
                </a:cxn>
              </a:cxnLst>
              <a:rect l="0" t="0" r="r" b="b"/>
              <a:pathLst>
                <a:path w="6">
                  <a:moveTo>
                    <a:pt x="0" y="0"/>
                  </a:moveTo>
                  <a:lnTo>
                    <a:pt x="0" y="0"/>
                  </a:lnTo>
                  <a:lnTo>
                    <a:pt x="6" y="0"/>
                  </a:lnTo>
                  <a:lnTo>
                    <a:pt x="0"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347" name="Vrije vorm 95"/>
            <p:cNvSpPr>
              <a:spLocks/>
            </p:cNvSpPr>
            <p:nvPr/>
          </p:nvSpPr>
          <p:spPr bwMode="invGray">
            <a:xfrm>
              <a:off x="5864225" y="2784475"/>
              <a:ext cx="101600" cy="4762"/>
            </a:xfrm>
            <a:custGeom>
              <a:avLst/>
              <a:gdLst>
                <a:gd name="T0" fmla="*/ 3 w 53"/>
                <a:gd name="T1" fmla="*/ 2 h 2"/>
                <a:gd name="T2" fmla="*/ 3 w 53"/>
                <a:gd name="T3" fmla="*/ 2 h 2"/>
                <a:gd name="T4" fmla="*/ 53 w 53"/>
                <a:gd name="T5" fmla="*/ 1 h 2"/>
                <a:gd name="T6" fmla="*/ 3 w 53"/>
                <a:gd name="T7" fmla="*/ 2 h 2"/>
              </a:gdLst>
              <a:ahLst/>
              <a:cxnLst>
                <a:cxn ang="0">
                  <a:pos x="T0" y="T1"/>
                </a:cxn>
                <a:cxn ang="0">
                  <a:pos x="T2" y="T3"/>
                </a:cxn>
                <a:cxn ang="0">
                  <a:pos x="T4" y="T5"/>
                </a:cxn>
                <a:cxn ang="0">
                  <a:pos x="T6" y="T7"/>
                </a:cxn>
              </a:cxnLst>
              <a:rect l="0" t="0" r="r" b="b"/>
              <a:pathLst>
                <a:path w="53" h="2">
                  <a:moveTo>
                    <a:pt x="3" y="2"/>
                  </a:moveTo>
                  <a:lnTo>
                    <a:pt x="3" y="2"/>
                  </a:lnTo>
                  <a:cubicBezTo>
                    <a:pt x="21" y="2"/>
                    <a:pt x="36" y="2"/>
                    <a:pt x="53" y="1"/>
                  </a:cubicBezTo>
                  <a:cubicBezTo>
                    <a:pt x="46" y="1"/>
                    <a:pt x="0" y="0"/>
                    <a:pt x="3"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348" name="Vrije vorm 96"/>
            <p:cNvSpPr>
              <a:spLocks/>
            </p:cNvSpPr>
            <p:nvPr/>
          </p:nvSpPr>
          <p:spPr bwMode="invGray">
            <a:xfrm>
              <a:off x="4703763" y="2722563"/>
              <a:ext cx="84138" cy="1587"/>
            </a:xfrm>
            <a:custGeom>
              <a:avLst/>
              <a:gdLst>
                <a:gd name="T0" fmla="*/ 3 w 44"/>
                <a:gd name="T1" fmla="*/ 1 h 1"/>
                <a:gd name="T2" fmla="*/ 3 w 44"/>
                <a:gd name="T3" fmla="*/ 1 h 1"/>
                <a:gd name="T4" fmla="*/ 44 w 44"/>
                <a:gd name="T5" fmla="*/ 0 h 1"/>
                <a:gd name="T6" fmla="*/ 0 w 44"/>
                <a:gd name="T7" fmla="*/ 0 h 1"/>
                <a:gd name="T8" fmla="*/ 3 w 44"/>
                <a:gd name="T9" fmla="*/ 1 h 1"/>
              </a:gdLst>
              <a:ahLst/>
              <a:cxnLst>
                <a:cxn ang="0">
                  <a:pos x="T0" y="T1"/>
                </a:cxn>
                <a:cxn ang="0">
                  <a:pos x="T2" y="T3"/>
                </a:cxn>
                <a:cxn ang="0">
                  <a:pos x="T4" y="T5"/>
                </a:cxn>
                <a:cxn ang="0">
                  <a:pos x="T6" y="T7"/>
                </a:cxn>
                <a:cxn ang="0">
                  <a:pos x="T8" y="T9"/>
                </a:cxn>
              </a:cxnLst>
              <a:rect l="0" t="0" r="r" b="b"/>
              <a:pathLst>
                <a:path w="44" h="1">
                  <a:moveTo>
                    <a:pt x="3" y="1"/>
                  </a:moveTo>
                  <a:lnTo>
                    <a:pt x="3" y="1"/>
                  </a:lnTo>
                  <a:lnTo>
                    <a:pt x="44" y="0"/>
                  </a:lnTo>
                  <a:lnTo>
                    <a:pt x="0" y="0"/>
                  </a:lnTo>
                  <a:lnTo>
                    <a:pt x="3"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349" name="Vrije vorm 97"/>
            <p:cNvSpPr>
              <a:spLocks/>
            </p:cNvSpPr>
            <p:nvPr/>
          </p:nvSpPr>
          <p:spPr bwMode="invGray">
            <a:xfrm>
              <a:off x="4264025" y="2713038"/>
              <a:ext cx="77788" cy="4762"/>
            </a:xfrm>
            <a:custGeom>
              <a:avLst/>
              <a:gdLst>
                <a:gd name="T0" fmla="*/ 41 w 41"/>
                <a:gd name="T1" fmla="*/ 1 h 2"/>
                <a:gd name="T2" fmla="*/ 41 w 41"/>
                <a:gd name="T3" fmla="*/ 1 h 2"/>
                <a:gd name="T4" fmla="*/ 34 w 41"/>
                <a:gd name="T5" fmla="*/ 0 h 2"/>
                <a:gd name="T6" fmla="*/ 0 w 41"/>
                <a:gd name="T7" fmla="*/ 1 h 2"/>
                <a:gd name="T8" fmla="*/ 7 w 41"/>
                <a:gd name="T9" fmla="*/ 2 h 2"/>
                <a:gd name="T10" fmla="*/ 41 w 41"/>
                <a:gd name="T11" fmla="*/ 1 h 2"/>
              </a:gdLst>
              <a:ahLst/>
              <a:cxnLst>
                <a:cxn ang="0">
                  <a:pos x="T0" y="T1"/>
                </a:cxn>
                <a:cxn ang="0">
                  <a:pos x="T2" y="T3"/>
                </a:cxn>
                <a:cxn ang="0">
                  <a:pos x="T4" y="T5"/>
                </a:cxn>
                <a:cxn ang="0">
                  <a:pos x="T6" y="T7"/>
                </a:cxn>
                <a:cxn ang="0">
                  <a:pos x="T8" y="T9"/>
                </a:cxn>
                <a:cxn ang="0">
                  <a:pos x="T10" y="T11"/>
                </a:cxn>
              </a:cxnLst>
              <a:rect l="0" t="0" r="r" b="b"/>
              <a:pathLst>
                <a:path w="41" h="2">
                  <a:moveTo>
                    <a:pt x="41" y="1"/>
                  </a:moveTo>
                  <a:lnTo>
                    <a:pt x="41" y="1"/>
                  </a:lnTo>
                  <a:lnTo>
                    <a:pt x="34" y="0"/>
                  </a:lnTo>
                  <a:lnTo>
                    <a:pt x="0" y="1"/>
                  </a:lnTo>
                  <a:lnTo>
                    <a:pt x="7" y="2"/>
                  </a:lnTo>
                  <a:lnTo>
                    <a:pt x="41"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350" name="Vrije vorm 98"/>
            <p:cNvSpPr>
              <a:spLocks/>
            </p:cNvSpPr>
            <p:nvPr/>
          </p:nvSpPr>
          <p:spPr bwMode="invGray">
            <a:xfrm>
              <a:off x="4800600" y="2822575"/>
              <a:ext cx="117475" cy="7937"/>
            </a:xfrm>
            <a:custGeom>
              <a:avLst/>
              <a:gdLst>
                <a:gd name="T0" fmla="*/ 11 w 61"/>
                <a:gd name="T1" fmla="*/ 2 h 3"/>
                <a:gd name="T2" fmla="*/ 11 w 61"/>
                <a:gd name="T3" fmla="*/ 2 h 3"/>
                <a:gd name="T4" fmla="*/ 54 w 61"/>
                <a:gd name="T5" fmla="*/ 0 h 3"/>
                <a:gd name="T6" fmla="*/ 0 w 61"/>
                <a:gd name="T7" fmla="*/ 0 h 3"/>
                <a:gd name="T8" fmla="*/ 46 w 61"/>
                <a:gd name="T9" fmla="*/ 0 h 3"/>
                <a:gd name="T10" fmla="*/ 11 w 61"/>
                <a:gd name="T11" fmla="*/ 2 h 3"/>
              </a:gdLst>
              <a:ahLst/>
              <a:cxnLst>
                <a:cxn ang="0">
                  <a:pos x="T0" y="T1"/>
                </a:cxn>
                <a:cxn ang="0">
                  <a:pos x="T2" y="T3"/>
                </a:cxn>
                <a:cxn ang="0">
                  <a:pos x="T4" y="T5"/>
                </a:cxn>
                <a:cxn ang="0">
                  <a:pos x="T6" y="T7"/>
                </a:cxn>
                <a:cxn ang="0">
                  <a:pos x="T8" y="T9"/>
                </a:cxn>
                <a:cxn ang="0">
                  <a:pos x="T10" y="T11"/>
                </a:cxn>
              </a:cxnLst>
              <a:rect l="0" t="0" r="r" b="b"/>
              <a:pathLst>
                <a:path w="61" h="3">
                  <a:moveTo>
                    <a:pt x="11" y="2"/>
                  </a:moveTo>
                  <a:lnTo>
                    <a:pt x="11" y="2"/>
                  </a:lnTo>
                  <a:cubicBezTo>
                    <a:pt x="39" y="3"/>
                    <a:pt x="61" y="0"/>
                    <a:pt x="54" y="0"/>
                  </a:cubicBezTo>
                  <a:lnTo>
                    <a:pt x="0" y="0"/>
                  </a:lnTo>
                  <a:cubicBezTo>
                    <a:pt x="13" y="2"/>
                    <a:pt x="15" y="0"/>
                    <a:pt x="46" y="0"/>
                  </a:cubicBezTo>
                  <a:lnTo>
                    <a:pt x="11" y="2"/>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351" name="Vrije vorm 99"/>
            <p:cNvSpPr>
              <a:spLocks/>
            </p:cNvSpPr>
            <p:nvPr/>
          </p:nvSpPr>
          <p:spPr bwMode="invGray">
            <a:xfrm>
              <a:off x="187325" y="2714625"/>
              <a:ext cx="1925638" cy="31750"/>
            </a:xfrm>
            <a:custGeom>
              <a:avLst/>
              <a:gdLst>
                <a:gd name="T0" fmla="*/ 746 w 1004"/>
                <a:gd name="T1" fmla="*/ 6 h 14"/>
                <a:gd name="T2" fmla="*/ 746 w 1004"/>
                <a:gd name="T3" fmla="*/ 6 h 14"/>
                <a:gd name="T4" fmla="*/ 820 w 1004"/>
                <a:gd name="T5" fmla="*/ 7 h 14"/>
                <a:gd name="T6" fmla="*/ 800 w 1004"/>
                <a:gd name="T7" fmla="*/ 8 h 14"/>
                <a:gd name="T8" fmla="*/ 847 w 1004"/>
                <a:gd name="T9" fmla="*/ 5 h 14"/>
                <a:gd name="T10" fmla="*/ 769 w 1004"/>
                <a:gd name="T11" fmla="*/ 11 h 14"/>
                <a:gd name="T12" fmla="*/ 918 w 1004"/>
                <a:gd name="T13" fmla="*/ 9 h 14"/>
                <a:gd name="T14" fmla="*/ 876 w 1004"/>
                <a:gd name="T15" fmla="*/ 7 h 14"/>
                <a:gd name="T16" fmla="*/ 981 w 1004"/>
                <a:gd name="T17" fmla="*/ 5 h 14"/>
                <a:gd name="T18" fmla="*/ 989 w 1004"/>
                <a:gd name="T19" fmla="*/ 2 h 14"/>
                <a:gd name="T20" fmla="*/ 997 w 1004"/>
                <a:gd name="T21" fmla="*/ 2 h 14"/>
                <a:gd name="T22" fmla="*/ 1004 w 1004"/>
                <a:gd name="T23" fmla="*/ 2 h 14"/>
                <a:gd name="T24" fmla="*/ 999 w 1004"/>
                <a:gd name="T25" fmla="*/ 2 h 14"/>
                <a:gd name="T26" fmla="*/ 994 w 1004"/>
                <a:gd name="T27" fmla="*/ 1 h 14"/>
                <a:gd name="T28" fmla="*/ 904 w 1004"/>
                <a:gd name="T29" fmla="*/ 0 h 14"/>
                <a:gd name="T30" fmla="*/ 791 w 1004"/>
                <a:gd name="T31" fmla="*/ 2 h 14"/>
                <a:gd name="T32" fmla="*/ 756 w 1004"/>
                <a:gd name="T33" fmla="*/ 2 h 14"/>
                <a:gd name="T34" fmla="*/ 743 w 1004"/>
                <a:gd name="T35" fmla="*/ 2 h 14"/>
                <a:gd name="T36" fmla="*/ 764 w 1004"/>
                <a:gd name="T37" fmla="*/ 1 h 14"/>
                <a:gd name="T38" fmla="*/ 697 w 1004"/>
                <a:gd name="T39" fmla="*/ 2 h 14"/>
                <a:gd name="T40" fmla="*/ 570 w 1004"/>
                <a:gd name="T41" fmla="*/ 3 h 14"/>
                <a:gd name="T42" fmla="*/ 559 w 1004"/>
                <a:gd name="T43" fmla="*/ 2 h 14"/>
                <a:gd name="T44" fmla="*/ 554 w 1004"/>
                <a:gd name="T45" fmla="*/ 3 h 14"/>
                <a:gd name="T46" fmla="*/ 0 w 1004"/>
                <a:gd name="T47" fmla="*/ 4 h 14"/>
                <a:gd name="T48" fmla="*/ 79 w 1004"/>
                <a:gd name="T49" fmla="*/ 5 h 14"/>
                <a:gd name="T50" fmla="*/ 113 w 1004"/>
                <a:gd name="T51" fmla="*/ 8 h 14"/>
                <a:gd name="T52" fmla="*/ 49 w 1004"/>
                <a:gd name="T53" fmla="*/ 8 h 14"/>
                <a:gd name="T54" fmla="*/ 64 w 1004"/>
                <a:gd name="T55" fmla="*/ 12 h 14"/>
                <a:gd name="T56" fmla="*/ 213 w 1004"/>
                <a:gd name="T57" fmla="*/ 8 h 14"/>
                <a:gd name="T58" fmla="*/ 234 w 1004"/>
                <a:gd name="T59" fmla="*/ 11 h 14"/>
                <a:gd name="T60" fmla="*/ 223 w 1004"/>
                <a:gd name="T61" fmla="*/ 11 h 14"/>
                <a:gd name="T62" fmla="*/ 324 w 1004"/>
                <a:gd name="T63" fmla="*/ 10 h 14"/>
                <a:gd name="T64" fmla="*/ 322 w 1004"/>
                <a:gd name="T65" fmla="*/ 12 h 14"/>
                <a:gd name="T66" fmla="*/ 454 w 1004"/>
                <a:gd name="T67" fmla="*/ 10 h 14"/>
                <a:gd name="T68" fmla="*/ 452 w 1004"/>
                <a:gd name="T69" fmla="*/ 11 h 14"/>
                <a:gd name="T70" fmla="*/ 620 w 1004"/>
                <a:gd name="T71" fmla="*/ 9 h 14"/>
                <a:gd name="T72" fmla="*/ 568 w 1004"/>
                <a:gd name="T73" fmla="*/ 11 h 14"/>
                <a:gd name="T74" fmla="*/ 643 w 1004"/>
                <a:gd name="T75" fmla="*/ 10 h 14"/>
                <a:gd name="T76" fmla="*/ 622 w 1004"/>
                <a:gd name="T77" fmla="*/ 12 h 14"/>
                <a:gd name="T78" fmla="*/ 758 w 1004"/>
                <a:gd name="T79" fmla="*/ 8 h 14"/>
                <a:gd name="T80" fmla="*/ 746 w 1004"/>
                <a:gd name="T81" fmla="*/ 6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1004" h="14">
                  <a:moveTo>
                    <a:pt x="746" y="6"/>
                  </a:moveTo>
                  <a:lnTo>
                    <a:pt x="746" y="6"/>
                  </a:lnTo>
                  <a:cubicBezTo>
                    <a:pt x="758" y="5"/>
                    <a:pt x="817" y="5"/>
                    <a:pt x="820" y="7"/>
                  </a:cubicBezTo>
                  <a:cubicBezTo>
                    <a:pt x="812" y="7"/>
                    <a:pt x="780" y="8"/>
                    <a:pt x="800" y="8"/>
                  </a:cubicBezTo>
                  <a:lnTo>
                    <a:pt x="847" y="5"/>
                  </a:lnTo>
                  <a:cubicBezTo>
                    <a:pt x="909" y="7"/>
                    <a:pt x="800" y="10"/>
                    <a:pt x="769" y="11"/>
                  </a:cubicBezTo>
                  <a:cubicBezTo>
                    <a:pt x="832" y="11"/>
                    <a:pt x="851" y="9"/>
                    <a:pt x="918" y="9"/>
                  </a:cubicBezTo>
                  <a:cubicBezTo>
                    <a:pt x="899" y="9"/>
                    <a:pt x="886" y="8"/>
                    <a:pt x="876" y="7"/>
                  </a:cubicBezTo>
                  <a:cubicBezTo>
                    <a:pt x="873" y="5"/>
                    <a:pt x="936" y="6"/>
                    <a:pt x="981" y="5"/>
                  </a:cubicBezTo>
                  <a:cubicBezTo>
                    <a:pt x="952" y="4"/>
                    <a:pt x="969" y="3"/>
                    <a:pt x="989" y="2"/>
                  </a:cubicBezTo>
                  <a:cubicBezTo>
                    <a:pt x="993" y="2"/>
                    <a:pt x="996" y="2"/>
                    <a:pt x="997" y="2"/>
                  </a:cubicBezTo>
                  <a:lnTo>
                    <a:pt x="1004" y="2"/>
                  </a:lnTo>
                  <a:lnTo>
                    <a:pt x="999" y="2"/>
                  </a:lnTo>
                  <a:cubicBezTo>
                    <a:pt x="999" y="1"/>
                    <a:pt x="998" y="1"/>
                    <a:pt x="994" y="1"/>
                  </a:cubicBezTo>
                  <a:cubicBezTo>
                    <a:pt x="957" y="1"/>
                    <a:pt x="928" y="0"/>
                    <a:pt x="904" y="0"/>
                  </a:cubicBezTo>
                  <a:cubicBezTo>
                    <a:pt x="928" y="3"/>
                    <a:pt x="822" y="1"/>
                    <a:pt x="791" y="2"/>
                  </a:cubicBezTo>
                  <a:lnTo>
                    <a:pt x="756" y="2"/>
                  </a:lnTo>
                  <a:lnTo>
                    <a:pt x="743" y="2"/>
                  </a:lnTo>
                  <a:cubicBezTo>
                    <a:pt x="740" y="2"/>
                    <a:pt x="744" y="1"/>
                    <a:pt x="764" y="1"/>
                  </a:cubicBezTo>
                  <a:cubicBezTo>
                    <a:pt x="747" y="1"/>
                    <a:pt x="692" y="1"/>
                    <a:pt x="697" y="2"/>
                  </a:cubicBezTo>
                  <a:lnTo>
                    <a:pt x="570" y="3"/>
                  </a:lnTo>
                  <a:cubicBezTo>
                    <a:pt x="566" y="3"/>
                    <a:pt x="562" y="2"/>
                    <a:pt x="559" y="2"/>
                  </a:cubicBezTo>
                  <a:cubicBezTo>
                    <a:pt x="554" y="2"/>
                    <a:pt x="554" y="3"/>
                    <a:pt x="554" y="3"/>
                  </a:cubicBezTo>
                  <a:lnTo>
                    <a:pt x="0" y="4"/>
                  </a:lnTo>
                  <a:lnTo>
                    <a:pt x="79" y="5"/>
                  </a:lnTo>
                  <a:cubicBezTo>
                    <a:pt x="37" y="8"/>
                    <a:pt x="125" y="6"/>
                    <a:pt x="113" y="8"/>
                  </a:cubicBezTo>
                  <a:cubicBezTo>
                    <a:pt x="94" y="9"/>
                    <a:pt x="66" y="9"/>
                    <a:pt x="49" y="8"/>
                  </a:cubicBezTo>
                  <a:cubicBezTo>
                    <a:pt x="43" y="9"/>
                    <a:pt x="67" y="10"/>
                    <a:pt x="64" y="12"/>
                  </a:cubicBezTo>
                  <a:cubicBezTo>
                    <a:pt x="134" y="13"/>
                    <a:pt x="145" y="7"/>
                    <a:pt x="213" y="8"/>
                  </a:cubicBezTo>
                  <a:cubicBezTo>
                    <a:pt x="210" y="10"/>
                    <a:pt x="189" y="11"/>
                    <a:pt x="234" y="11"/>
                  </a:cubicBezTo>
                  <a:lnTo>
                    <a:pt x="223" y="11"/>
                  </a:lnTo>
                  <a:cubicBezTo>
                    <a:pt x="294" y="9"/>
                    <a:pt x="278" y="14"/>
                    <a:pt x="324" y="10"/>
                  </a:cubicBezTo>
                  <a:lnTo>
                    <a:pt x="322" y="12"/>
                  </a:lnTo>
                  <a:cubicBezTo>
                    <a:pt x="355" y="11"/>
                    <a:pt x="418" y="11"/>
                    <a:pt x="454" y="10"/>
                  </a:cubicBezTo>
                  <a:lnTo>
                    <a:pt x="452" y="11"/>
                  </a:lnTo>
                  <a:cubicBezTo>
                    <a:pt x="551" y="8"/>
                    <a:pt x="508" y="10"/>
                    <a:pt x="620" y="9"/>
                  </a:cubicBezTo>
                  <a:lnTo>
                    <a:pt x="568" y="11"/>
                  </a:lnTo>
                  <a:cubicBezTo>
                    <a:pt x="607" y="12"/>
                    <a:pt x="616" y="10"/>
                    <a:pt x="643" y="10"/>
                  </a:cubicBezTo>
                  <a:cubicBezTo>
                    <a:pt x="641" y="10"/>
                    <a:pt x="648" y="12"/>
                    <a:pt x="622" y="12"/>
                  </a:cubicBezTo>
                  <a:lnTo>
                    <a:pt x="758" y="8"/>
                  </a:lnTo>
                  <a:cubicBezTo>
                    <a:pt x="790" y="7"/>
                    <a:pt x="751" y="7"/>
                    <a:pt x="746" y="6"/>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352" name="Vrije vorm 100"/>
            <p:cNvSpPr>
              <a:spLocks/>
            </p:cNvSpPr>
            <p:nvPr/>
          </p:nvSpPr>
          <p:spPr bwMode="invGray">
            <a:xfrm>
              <a:off x="1947862" y="2735263"/>
              <a:ext cx="47625" cy="0"/>
            </a:xfrm>
            <a:custGeom>
              <a:avLst/>
              <a:gdLst>
                <a:gd name="T0" fmla="*/ 0 w 25"/>
                <a:gd name="T1" fmla="*/ 0 w 25"/>
                <a:gd name="T2" fmla="*/ 25 w 25"/>
                <a:gd name="T3" fmla="*/ 0 w 25"/>
              </a:gdLst>
              <a:ahLst/>
              <a:cxnLst>
                <a:cxn ang="0">
                  <a:pos x="T0" y="0"/>
                </a:cxn>
                <a:cxn ang="0">
                  <a:pos x="T1" y="0"/>
                </a:cxn>
                <a:cxn ang="0">
                  <a:pos x="T2" y="0"/>
                </a:cxn>
                <a:cxn ang="0">
                  <a:pos x="T3" y="0"/>
                </a:cxn>
              </a:cxnLst>
              <a:rect l="0" t="0" r="r" b="b"/>
              <a:pathLst>
                <a:path w="25">
                  <a:moveTo>
                    <a:pt x="0" y="0"/>
                  </a:moveTo>
                  <a:lnTo>
                    <a:pt x="0" y="0"/>
                  </a:lnTo>
                  <a:lnTo>
                    <a:pt x="25" y="0"/>
                  </a:lnTo>
                  <a:lnTo>
                    <a:pt x="0"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353" name="Vrije vorm 101"/>
            <p:cNvSpPr>
              <a:spLocks/>
            </p:cNvSpPr>
            <p:nvPr/>
          </p:nvSpPr>
          <p:spPr bwMode="invGray">
            <a:xfrm>
              <a:off x="112712" y="2724150"/>
              <a:ext cx="74613" cy="0"/>
            </a:xfrm>
            <a:custGeom>
              <a:avLst/>
              <a:gdLst>
                <a:gd name="T0" fmla="*/ 0 w 39"/>
                <a:gd name="T1" fmla="*/ 0 w 39"/>
                <a:gd name="T2" fmla="*/ 39 w 39"/>
                <a:gd name="T3" fmla="*/ 0 w 39"/>
              </a:gdLst>
              <a:ahLst/>
              <a:cxnLst>
                <a:cxn ang="0">
                  <a:pos x="T0" y="0"/>
                </a:cxn>
                <a:cxn ang="0">
                  <a:pos x="T1" y="0"/>
                </a:cxn>
                <a:cxn ang="0">
                  <a:pos x="T2" y="0"/>
                </a:cxn>
                <a:cxn ang="0">
                  <a:pos x="T3" y="0"/>
                </a:cxn>
              </a:cxnLst>
              <a:rect l="0" t="0" r="r" b="b"/>
              <a:pathLst>
                <a:path w="39">
                  <a:moveTo>
                    <a:pt x="0" y="0"/>
                  </a:moveTo>
                  <a:lnTo>
                    <a:pt x="0" y="0"/>
                  </a:lnTo>
                  <a:lnTo>
                    <a:pt x="39" y="0"/>
                  </a:lnTo>
                  <a:cubicBezTo>
                    <a:pt x="27" y="0"/>
                    <a:pt x="14" y="0"/>
                    <a:pt x="0"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354" name="Vrije vorm 102"/>
            <p:cNvSpPr>
              <a:spLocks/>
            </p:cNvSpPr>
            <p:nvPr/>
          </p:nvSpPr>
          <p:spPr bwMode="invGray">
            <a:xfrm>
              <a:off x="2187575" y="2717800"/>
              <a:ext cx="176213" cy="6350"/>
            </a:xfrm>
            <a:custGeom>
              <a:avLst/>
              <a:gdLst>
                <a:gd name="T0" fmla="*/ 71 w 92"/>
                <a:gd name="T1" fmla="*/ 3 h 3"/>
                <a:gd name="T2" fmla="*/ 71 w 92"/>
                <a:gd name="T3" fmla="*/ 3 h 3"/>
                <a:gd name="T4" fmla="*/ 92 w 92"/>
                <a:gd name="T5" fmla="*/ 0 h 3"/>
                <a:gd name="T6" fmla="*/ 8 w 92"/>
                <a:gd name="T7" fmla="*/ 1 h 3"/>
                <a:gd name="T8" fmla="*/ 2 w 92"/>
                <a:gd name="T9" fmla="*/ 3 h 3"/>
                <a:gd name="T10" fmla="*/ 71 w 92"/>
                <a:gd name="T11" fmla="*/ 3 h 3"/>
              </a:gdLst>
              <a:ahLst/>
              <a:cxnLst>
                <a:cxn ang="0">
                  <a:pos x="T0" y="T1"/>
                </a:cxn>
                <a:cxn ang="0">
                  <a:pos x="T2" y="T3"/>
                </a:cxn>
                <a:cxn ang="0">
                  <a:pos x="T4" y="T5"/>
                </a:cxn>
                <a:cxn ang="0">
                  <a:pos x="T6" y="T7"/>
                </a:cxn>
                <a:cxn ang="0">
                  <a:pos x="T8" y="T9"/>
                </a:cxn>
                <a:cxn ang="0">
                  <a:pos x="T10" y="T11"/>
                </a:cxn>
              </a:cxnLst>
              <a:rect l="0" t="0" r="r" b="b"/>
              <a:pathLst>
                <a:path w="92" h="3">
                  <a:moveTo>
                    <a:pt x="71" y="3"/>
                  </a:moveTo>
                  <a:lnTo>
                    <a:pt x="71" y="3"/>
                  </a:lnTo>
                  <a:cubicBezTo>
                    <a:pt x="47" y="2"/>
                    <a:pt x="88" y="1"/>
                    <a:pt x="92" y="0"/>
                  </a:cubicBezTo>
                  <a:lnTo>
                    <a:pt x="8" y="1"/>
                  </a:lnTo>
                  <a:cubicBezTo>
                    <a:pt x="8" y="1"/>
                    <a:pt x="0" y="2"/>
                    <a:pt x="2" y="3"/>
                  </a:cubicBezTo>
                  <a:lnTo>
                    <a:pt x="71" y="3"/>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355" name="Vrije vorm 103"/>
            <p:cNvSpPr>
              <a:spLocks/>
            </p:cNvSpPr>
            <p:nvPr/>
          </p:nvSpPr>
          <p:spPr bwMode="invGray">
            <a:xfrm>
              <a:off x="2112962" y="2714625"/>
              <a:ext cx="90488" cy="4762"/>
            </a:xfrm>
            <a:custGeom>
              <a:avLst/>
              <a:gdLst>
                <a:gd name="T0" fmla="*/ 22 w 47"/>
                <a:gd name="T1" fmla="*/ 0 h 2"/>
                <a:gd name="T2" fmla="*/ 22 w 47"/>
                <a:gd name="T3" fmla="*/ 0 h 2"/>
                <a:gd name="T4" fmla="*/ 0 w 47"/>
                <a:gd name="T5" fmla="*/ 2 h 2"/>
                <a:gd name="T6" fmla="*/ 47 w 47"/>
                <a:gd name="T7" fmla="*/ 2 h 2"/>
                <a:gd name="T8" fmla="*/ 22 w 47"/>
                <a:gd name="T9" fmla="*/ 0 h 2"/>
              </a:gdLst>
              <a:ahLst/>
              <a:cxnLst>
                <a:cxn ang="0">
                  <a:pos x="T0" y="T1"/>
                </a:cxn>
                <a:cxn ang="0">
                  <a:pos x="T2" y="T3"/>
                </a:cxn>
                <a:cxn ang="0">
                  <a:pos x="T4" y="T5"/>
                </a:cxn>
                <a:cxn ang="0">
                  <a:pos x="T6" y="T7"/>
                </a:cxn>
                <a:cxn ang="0">
                  <a:pos x="T8" y="T9"/>
                </a:cxn>
              </a:cxnLst>
              <a:rect l="0" t="0" r="r" b="b"/>
              <a:pathLst>
                <a:path w="47" h="2">
                  <a:moveTo>
                    <a:pt x="22" y="0"/>
                  </a:moveTo>
                  <a:lnTo>
                    <a:pt x="22" y="0"/>
                  </a:lnTo>
                  <a:cubicBezTo>
                    <a:pt x="19" y="1"/>
                    <a:pt x="11" y="1"/>
                    <a:pt x="0" y="2"/>
                  </a:cubicBezTo>
                  <a:lnTo>
                    <a:pt x="47" y="2"/>
                  </a:lnTo>
                  <a:cubicBezTo>
                    <a:pt x="47" y="1"/>
                    <a:pt x="41" y="0"/>
                    <a:pt x="22"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356" name="Vrije vorm 104"/>
            <p:cNvSpPr>
              <a:spLocks/>
            </p:cNvSpPr>
            <p:nvPr/>
          </p:nvSpPr>
          <p:spPr bwMode="invGray">
            <a:xfrm>
              <a:off x="2101850" y="2811463"/>
              <a:ext cx="71438" cy="3175"/>
            </a:xfrm>
            <a:custGeom>
              <a:avLst/>
              <a:gdLst>
                <a:gd name="T0" fmla="*/ 37 w 37"/>
                <a:gd name="T1" fmla="*/ 0 h 1"/>
                <a:gd name="T2" fmla="*/ 37 w 37"/>
                <a:gd name="T3" fmla="*/ 0 h 1"/>
                <a:gd name="T4" fmla="*/ 22 w 37"/>
                <a:gd name="T5" fmla="*/ 1 h 1"/>
                <a:gd name="T6" fmla="*/ 0 w 37"/>
                <a:gd name="T7" fmla="*/ 1 h 1"/>
                <a:gd name="T8" fmla="*/ 37 w 37"/>
                <a:gd name="T9" fmla="*/ 0 h 1"/>
              </a:gdLst>
              <a:ahLst/>
              <a:cxnLst>
                <a:cxn ang="0">
                  <a:pos x="T0" y="T1"/>
                </a:cxn>
                <a:cxn ang="0">
                  <a:pos x="T2" y="T3"/>
                </a:cxn>
                <a:cxn ang="0">
                  <a:pos x="T4" y="T5"/>
                </a:cxn>
                <a:cxn ang="0">
                  <a:pos x="T6" y="T7"/>
                </a:cxn>
                <a:cxn ang="0">
                  <a:pos x="T8" y="T9"/>
                </a:cxn>
              </a:cxnLst>
              <a:rect l="0" t="0" r="r" b="b"/>
              <a:pathLst>
                <a:path w="37" h="1">
                  <a:moveTo>
                    <a:pt x="37" y="0"/>
                  </a:moveTo>
                  <a:lnTo>
                    <a:pt x="37" y="0"/>
                  </a:lnTo>
                  <a:lnTo>
                    <a:pt x="22" y="1"/>
                  </a:lnTo>
                  <a:lnTo>
                    <a:pt x="0" y="1"/>
                  </a:lnTo>
                  <a:lnTo>
                    <a:pt x="37"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357" name="Vrije vorm 105"/>
            <p:cNvSpPr>
              <a:spLocks/>
            </p:cNvSpPr>
            <p:nvPr/>
          </p:nvSpPr>
          <p:spPr bwMode="invGray">
            <a:xfrm>
              <a:off x="1724025" y="2805113"/>
              <a:ext cx="120650" cy="4762"/>
            </a:xfrm>
            <a:custGeom>
              <a:avLst/>
              <a:gdLst>
                <a:gd name="T0" fmla="*/ 0 w 63"/>
                <a:gd name="T1" fmla="*/ 0 h 2"/>
                <a:gd name="T2" fmla="*/ 0 w 63"/>
                <a:gd name="T3" fmla="*/ 0 h 2"/>
                <a:gd name="T4" fmla="*/ 63 w 63"/>
                <a:gd name="T5" fmla="*/ 0 h 2"/>
                <a:gd name="T6" fmla="*/ 0 w 63"/>
                <a:gd name="T7" fmla="*/ 0 h 2"/>
              </a:gdLst>
              <a:ahLst/>
              <a:cxnLst>
                <a:cxn ang="0">
                  <a:pos x="T0" y="T1"/>
                </a:cxn>
                <a:cxn ang="0">
                  <a:pos x="T2" y="T3"/>
                </a:cxn>
                <a:cxn ang="0">
                  <a:pos x="T4" y="T5"/>
                </a:cxn>
                <a:cxn ang="0">
                  <a:pos x="T6" y="T7"/>
                </a:cxn>
              </a:cxnLst>
              <a:rect l="0" t="0" r="r" b="b"/>
              <a:pathLst>
                <a:path w="63" h="2">
                  <a:moveTo>
                    <a:pt x="0" y="0"/>
                  </a:moveTo>
                  <a:lnTo>
                    <a:pt x="0" y="0"/>
                  </a:lnTo>
                  <a:cubicBezTo>
                    <a:pt x="18" y="2"/>
                    <a:pt x="52" y="1"/>
                    <a:pt x="63" y="0"/>
                  </a:cubicBezTo>
                  <a:cubicBezTo>
                    <a:pt x="24" y="0"/>
                    <a:pt x="41" y="0"/>
                    <a:pt x="0"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358" name="Vrije vorm 106"/>
            <p:cNvSpPr>
              <a:spLocks/>
            </p:cNvSpPr>
            <p:nvPr/>
          </p:nvSpPr>
          <p:spPr bwMode="invGray">
            <a:xfrm>
              <a:off x="1744662" y="2833688"/>
              <a:ext cx="73025" cy="3175"/>
            </a:xfrm>
            <a:custGeom>
              <a:avLst/>
              <a:gdLst>
                <a:gd name="T0" fmla="*/ 38 w 38"/>
                <a:gd name="T1" fmla="*/ 0 h 1"/>
                <a:gd name="T2" fmla="*/ 38 w 38"/>
                <a:gd name="T3" fmla="*/ 0 h 1"/>
                <a:gd name="T4" fmla="*/ 0 w 38"/>
                <a:gd name="T5" fmla="*/ 1 h 1"/>
                <a:gd name="T6" fmla="*/ 3 w 38"/>
                <a:gd name="T7" fmla="*/ 1 h 1"/>
                <a:gd name="T8" fmla="*/ 38 w 38"/>
                <a:gd name="T9" fmla="*/ 0 h 1"/>
              </a:gdLst>
              <a:ahLst/>
              <a:cxnLst>
                <a:cxn ang="0">
                  <a:pos x="T0" y="T1"/>
                </a:cxn>
                <a:cxn ang="0">
                  <a:pos x="T2" y="T3"/>
                </a:cxn>
                <a:cxn ang="0">
                  <a:pos x="T4" y="T5"/>
                </a:cxn>
                <a:cxn ang="0">
                  <a:pos x="T6" y="T7"/>
                </a:cxn>
                <a:cxn ang="0">
                  <a:pos x="T8" y="T9"/>
                </a:cxn>
              </a:cxnLst>
              <a:rect l="0" t="0" r="r" b="b"/>
              <a:pathLst>
                <a:path w="38" h="1">
                  <a:moveTo>
                    <a:pt x="38" y="0"/>
                  </a:moveTo>
                  <a:lnTo>
                    <a:pt x="38" y="0"/>
                  </a:lnTo>
                  <a:lnTo>
                    <a:pt x="0" y="1"/>
                  </a:lnTo>
                  <a:lnTo>
                    <a:pt x="3" y="1"/>
                  </a:lnTo>
                  <a:lnTo>
                    <a:pt x="38"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359" name="Vrije vorm 107"/>
            <p:cNvSpPr>
              <a:spLocks/>
            </p:cNvSpPr>
            <p:nvPr/>
          </p:nvSpPr>
          <p:spPr bwMode="invGray">
            <a:xfrm>
              <a:off x="-474663" y="2741613"/>
              <a:ext cx="34925" cy="0"/>
            </a:xfrm>
            <a:custGeom>
              <a:avLst/>
              <a:gdLst>
                <a:gd name="T0" fmla="*/ 18 w 18"/>
                <a:gd name="T1" fmla="*/ 18 w 18"/>
                <a:gd name="T2" fmla="*/ 0 w 18"/>
                <a:gd name="T3" fmla="*/ 18 w 18"/>
              </a:gdLst>
              <a:ahLst/>
              <a:cxnLst>
                <a:cxn ang="0">
                  <a:pos x="T0" y="0"/>
                </a:cxn>
                <a:cxn ang="0">
                  <a:pos x="T1" y="0"/>
                </a:cxn>
                <a:cxn ang="0">
                  <a:pos x="T2" y="0"/>
                </a:cxn>
                <a:cxn ang="0">
                  <a:pos x="T3" y="0"/>
                </a:cxn>
              </a:cxnLst>
              <a:rect l="0" t="0" r="r" b="b"/>
              <a:pathLst>
                <a:path w="18">
                  <a:moveTo>
                    <a:pt x="18" y="0"/>
                  </a:moveTo>
                  <a:lnTo>
                    <a:pt x="18" y="0"/>
                  </a:lnTo>
                  <a:lnTo>
                    <a:pt x="0" y="0"/>
                  </a:lnTo>
                  <a:lnTo>
                    <a:pt x="18"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360" name="Vrije vorm 108"/>
            <p:cNvSpPr>
              <a:spLocks/>
            </p:cNvSpPr>
            <p:nvPr/>
          </p:nvSpPr>
          <p:spPr bwMode="invGray">
            <a:xfrm>
              <a:off x="-947738" y="2725738"/>
              <a:ext cx="1239838" cy="19050"/>
            </a:xfrm>
            <a:custGeom>
              <a:avLst/>
              <a:gdLst>
                <a:gd name="T0" fmla="*/ 588 w 647"/>
                <a:gd name="T1" fmla="*/ 5 h 8"/>
                <a:gd name="T2" fmla="*/ 588 w 647"/>
                <a:gd name="T3" fmla="*/ 5 h 8"/>
                <a:gd name="T4" fmla="*/ 619 w 647"/>
                <a:gd name="T5" fmla="*/ 0 h 8"/>
                <a:gd name="T6" fmla="*/ 570 w 647"/>
                <a:gd name="T7" fmla="*/ 1 h 8"/>
                <a:gd name="T8" fmla="*/ 574 w 647"/>
                <a:gd name="T9" fmla="*/ 0 h 8"/>
                <a:gd name="T10" fmla="*/ 515 w 647"/>
                <a:gd name="T11" fmla="*/ 1 h 8"/>
                <a:gd name="T12" fmla="*/ 533 w 647"/>
                <a:gd name="T13" fmla="*/ 3 h 8"/>
                <a:gd name="T14" fmla="*/ 450 w 647"/>
                <a:gd name="T15" fmla="*/ 0 h 8"/>
                <a:gd name="T16" fmla="*/ 361 w 647"/>
                <a:gd name="T17" fmla="*/ 0 h 8"/>
                <a:gd name="T18" fmla="*/ 368 w 647"/>
                <a:gd name="T19" fmla="*/ 0 h 8"/>
                <a:gd name="T20" fmla="*/ 355 w 647"/>
                <a:gd name="T21" fmla="*/ 0 h 8"/>
                <a:gd name="T22" fmla="*/ 55 w 647"/>
                <a:gd name="T23" fmla="*/ 1 h 8"/>
                <a:gd name="T24" fmla="*/ 45 w 647"/>
                <a:gd name="T25" fmla="*/ 6 h 8"/>
                <a:gd name="T26" fmla="*/ 207 w 647"/>
                <a:gd name="T27" fmla="*/ 5 h 8"/>
                <a:gd name="T28" fmla="*/ 214 w 647"/>
                <a:gd name="T29" fmla="*/ 6 h 8"/>
                <a:gd name="T30" fmla="*/ 250 w 647"/>
                <a:gd name="T31" fmla="*/ 4 h 8"/>
                <a:gd name="T32" fmla="*/ 216 w 647"/>
                <a:gd name="T33" fmla="*/ 3 h 8"/>
                <a:gd name="T34" fmla="*/ 393 w 647"/>
                <a:gd name="T35" fmla="*/ 3 h 8"/>
                <a:gd name="T36" fmla="*/ 265 w 647"/>
                <a:gd name="T37" fmla="*/ 5 h 8"/>
                <a:gd name="T38" fmla="*/ 265 w 647"/>
                <a:gd name="T39" fmla="*/ 7 h 8"/>
                <a:gd name="T40" fmla="*/ 588 w 647"/>
                <a:gd name="T41" fmla="*/ 5 h 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647" h="8">
                  <a:moveTo>
                    <a:pt x="588" y="5"/>
                  </a:moveTo>
                  <a:lnTo>
                    <a:pt x="588" y="5"/>
                  </a:lnTo>
                  <a:cubicBezTo>
                    <a:pt x="499" y="3"/>
                    <a:pt x="647" y="3"/>
                    <a:pt x="619" y="0"/>
                  </a:cubicBezTo>
                  <a:lnTo>
                    <a:pt x="570" y="1"/>
                  </a:lnTo>
                  <a:lnTo>
                    <a:pt x="574" y="0"/>
                  </a:lnTo>
                  <a:lnTo>
                    <a:pt x="515" y="1"/>
                  </a:lnTo>
                  <a:cubicBezTo>
                    <a:pt x="527" y="2"/>
                    <a:pt x="536" y="2"/>
                    <a:pt x="533" y="3"/>
                  </a:cubicBezTo>
                  <a:cubicBezTo>
                    <a:pt x="454" y="3"/>
                    <a:pt x="508" y="2"/>
                    <a:pt x="450" y="0"/>
                  </a:cubicBezTo>
                  <a:lnTo>
                    <a:pt x="361" y="0"/>
                  </a:lnTo>
                  <a:lnTo>
                    <a:pt x="368" y="0"/>
                  </a:lnTo>
                  <a:cubicBezTo>
                    <a:pt x="361" y="0"/>
                    <a:pt x="357" y="0"/>
                    <a:pt x="355" y="0"/>
                  </a:cubicBezTo>
                  <a:lnTo>
                    <a:pt x="55" y="1"/>
                  </a:lnTo>
                  <a:cubicBezTo>
                    <a:pt x="0" y="3"/>
                    <a:pt x="85" y="4"/>
                    <a:pt x="45" y="6"/>
                  </a:cubicBezTo>
                  <a:cubicBezTo>
                    <a:pt x="108" y="6"/>
                    <a:pt x="202" y="8"/>
                    <a:pt x="207" y="5"/>
                  </a:cubicBezTo>
                  <a:cubicBezTo>
                    <a:pt x="205" y="5"/>
                    <a:pt x="201" y="6"/>
                    <a:pt x="214" y="6"/>
                  </a:cubicBezTo>
                  <a:lnTo>
                    <a:pt x="250" y="4"/>
                  </a:lnTo>
                  <a:lnTo>
                    <a:pt x="216" y="3"/>
                  </a:lnTo>
                  <a:cubicBezTo>
                    <a:pt x="252" y="1"/>
                    <a:pt x="371" y="1"/>
                    <a:pt x="393" y="3"/>
                  </a:cubicBezTo>
                  <a:cubicBezTo>
                    <a:pt x="325" y="4"/>
                    <a:pt x="359" y="6"/>
                    <a:pt x="265" y="5"/>
                  </a:cubicBezTo>
                  <a:cubicBezTo>
                    <a:pt x="269" y="6"/>
                    <a:pt x="286" y="7"/>
                    <a:pt x="265" y="7"/>
                  </a:cubicBezTo>
                  <a:cubicBezTo>
                    <a:pt x="375" y="6"/>
                    <a:pt x="474" y="8"/>
                    <a:pt x="588" y="5"/>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361" name="Vrije vorm 109"/>
            <p:cNvSpPr>
              <a:spLocks/>
            </p:cNvSpPr>
            <p:nvPr/>
          </p:nvSpPr>
          <p:spPr bwMode="invGray">
            <a:xfrm>
              <a:off x="-1944688" y="2741613"/>
              <a:ext cx="4763" cy="0"/>
            </a:xfrm>
            <a:custGeom>
              <a:avLst/>
              <a:gdLst>
                <a:gd name="T0" fmla="*/ 1 w 2"/>
                <a:gd name="T1" fmla="*/ 1 w 2"/>
                <a:gd name="T2" fmla="*/ 2 w 2"/>
                <a:gd name="T3" fmla="*/ 1 w 2"/>
              </a:gdLst>
              <a:ahLst/>
              <a:cxnLst>
                <a:cxn ang="0">
                  <a:pos x="T0" y="0"/>
                </a:cxn>
                <a:cxn ang="0">
                  <a:pos x="T1" y="0"/>
                </a:cxn>
                <a:cxn ang="0">
                  <a:pos x="T2" y="0"/>
                </a:cxn>
                <a:cxn ang="0">
                  <a:pos x="T3" y="0"/>
                </a:cxn>
              </a:cxnLst>
              <a:rect l="0" t="0" r="r" b="b"/>
              <a:pathLst>
                <a:path w="2">
                  <a:moveTo>
                    <a:pt x="1" y="0"/>
                  </a:moveTo>
                  <a:lnTo>
                    <a:pt x="1" y="0"/>
                  </a:lnTo>
                  <a:lnTo>
                    <a:pt x="2" y="0"/>
                  </a:lnTo>
                  <a:cubicBezTo>
                    <a:pt x="0" y="0"/>
                    <a:pt x="0" y="0"/>
                    <a:pt x="1"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362" name="Vrije vorm 110"/>
            <p:cNvSpPr>
              <a:spLocks/>
            </p:cNvSpPr>
            <p:nvPr/>
          </p:nvSpPr>
          <p:spPr bwMode="invGray">
            <a:xfrm>
              <a:off x="-1939925" y="2735263"/>
              <a:ext cx="173038" cy="6350"/>
            </a:xfrm>
            <a:custGeom>
              <a:avLst/>
              <a:gdLst>
                <a:gd name="T0" fmla="*/ 36 w 90"/>
                <a:gd name="T1" fmla="*/ 3 h 3"/>
                <a:gd name="T2" fmla="*/ 36 w 90"/>
                <a:gd name="T3" fmla="*/ 3 h 3"/>
                <a:gd name="T4" fmla="*/ 90 w 90"/>
                <a:gd name="T5" fmla="*/ 0 h 3"/>
                <a:gd name="T6" fmla="*/ 6 w 90"/>
                <a:gd name="T7" fmla="*/ 1 h 3"/>
                <a:gd name="T8" fmla="*/ 0 w 90"/>
                <a:gd name="T9" fmla="*/ 3 h 3"/>
                <a:gd name="T10" fmla="*/ 48 w 90"/>
                <a:gd name="T11" fmla="*/ 2 h 3"/>
                <a:gd name="T12" fmla="*/ 36 w 90"/>
                <a:gd name="T13" fmla="*/ 3 h 3"/>
              </a:gdLst>
              <a:ahLst/>
              <a:cxnLst>
                <a:cxn ang="0">
                  <a:pos x="T0" y="T1"/>
                </a:cxn>
                <a:cxn ang="0">
                  <a:pos x="T2" y="T3"/>
                </a:cxn>
                <a:cxn ang="0">
                  <a:pos x="T4" y="T5"/>
                </a:cxn>
                <a:cxn ang="0">
                  <a:pos x="T6" y="T7"/>
                </a:cxn>
                <a:cxn ang="0">
                  <a:pos x="T8" y="T9"/>
                </a:cxn>
                <a:cxn ang="0">
                  <a:pos x="T10" y="T11"/>
                </a:cxn>
                <a:cxn ang="0">
                  <a:pos x="T12" y="T13"/>
                </a:cxn>
              </a:cxnLst>
              <a:rect l="0" t="0" r="r" b="b"/>
              <a:pathLst>
                <a:path w="90" h="3">
                  <a:moveTo>
                    <a:pt x="36" y="3"/>
                  </a:moveTo>
                  <a:lnTo>
                    <a:pt x="36" y="3"/>
                  </a:lnTo>
                  <a:lnTo>
                    <a:pt x="90" y="0"/>
                  </a:lnTo>
                  <a:lnTo>
                    <a:pt x="6" y="1"/>
                  </a:lnTo>
                  <a:lnTo>
                    <a:pt x="0" y="3"/>
                  </a:lnTo>
                  <a:cubicBezTo>
                    <a:pt x="8" y="2"/>
                    <a:pt x="37" y="1"/>
                    <a:pt x="48" y="2"/>
                  </a:cubicBezTo>
                  <a:lnTo>
                    <a:pt x="36" y="3"/>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363" name="Vrije vorm 111"/>
            <p:cNvSpPr>
              <a:spLocks/>
            </p:cNvSpPr>
            <p:nvPr/>
          </p:nvSpPr>
          <p:spPr bwMode="invGray">
            <a:xfrm>
              <a:off x="-1773238" y="2733675"/>
              <a:ext cx="123825" cy="12700"/>
            </a:xfrm>
            <a:custGeom>
              <a:avLst/>
              <a:gdLst>
                <a:gd name="T0" fmla="*/ 65 w 65"/>
                <a:gd name="T1" fmla="*/ 0 h 6"/>
                <a:gd name="T2" fmla="*/ 65 w 65"/>
                <a:gd name="T3" fmla="*/ 0 h 6"/>
                <a:gd name="T4" fmla="*/ 48 w 65"/>
                <a:gd name="T5" fmla="*/ 4 h 6"/>
                <a:gd name="T6" fmla="*/ 0 w 65"/>
                <a:gd name="T7" fmla="*/ 4 h 6"/>
                <a:gd name="T8" fmla="*/ 61 w 65"/>
                <a:gd name="T9" fmla="*/ 4 h 6"/>
                <a:gd name="T10" fmla="*/ 65 w 65"/>
                <a:gd name="T11" fmla="*/ 0 h 6"/>
              </a:gdLst>
              <a:ahLst/>
              <a:cxnLst>
                <a:cxn ang="0">
                  <a:pos x="T0" y="T1"/>
                </a:cxn>
                <a:cxn ang="0">
                  <a:pos x="T2" y="T3"/>
                </a:cxn>
                <a:cxn ang="0">
                  <a:pos x="T4" y="T5"/>
                </a:cxn>
                <a:cxn ang="0">
                  <a:pos x="T6" y="T7"/>
                </a:cxn>
                <a:cxn ang="0">
                  <a:pos x="T8" y="T9"/>
                </a:cxn>
                <a:cxn ang="0">
                  <a:pos x="T10" y="T11"/>
                </a:cxn>
              </a:cxnLst>
              <a:rect l="0" t="0" r="r" b="b"/>
              <a:pathLst>
                <a:path w="65" h="6">
                  <a:moveTo>
                    <a:pt x="65" y="0"/>
                  </a:moveTo>
                  <a:lnTo>
                    <a:pt x="65" y="0"/>
                  </a:lnTo>
                  <a:cubicBezTo>
                    <a:pt x="22" y="1"/>
                    <a:pt x="25" y="3"/>
                    <a:pt x="48" y="4"/>
                  </a:cubicBezTo>
                  <a:cubicBezTo>
                    <a:pt x="8" y="5"/>
                    <a:pt x="27" y="1"/>
                    <a:pt x="0" y="4"/>
                  </a:cubicBezTo>
                  <a:cubicBezTo>
                    <a:pt x="1" y="6"/>
                    <a:pt x="50" y="5"/>
                    <a:pt x="61" y="4"/>
                  </a:cubicBezTo>
                  <a:lnTo>
                    <a:pt x="65"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364" name="Vrije vorm 112"/>
            <p:cNvSpPr>
              <a:spLocks/>
            </p:cNvSpPr>
            <p:nvPr/>
          </p:nvSpPr>
          <p:spPr bwMode="invGray">
            <a:xfrm>
              <a:off x="-1057275" y="2735263"/>
              <a:ext cx="57150" cy="3175"/>
            </a:xfrm>
            <a:custGeom>
              <a:avLst/>
              <a:gdLst>
                <a:gd name="T0" fmla="*/ 12 w 30"/>
                <a:gd name="T1" fmla="*/ 0 h 1"/>
                <a:gd name="T2" fmla="*/ 12 w 30"/>
                <a:gd name="T3" fmla="*/ 0 h 1"/>
                <a:gd name="T4" fmla="*/ 0 w 30"/>
                <a:gd name="T5" fmla="*/ 1 h 1"/>
                <a:gd name="T6" fmla="*/ 30 w 30"/>
                <a:gd name="T7" fmla="*/ 1 h 1"/>
                <a:gd name="T8" fmla="*/ 12 w 30"/>
                <a:gd name="T9" fmla="*/ 0 h 1"/>
              </a:gdLst>
              <a:ahLst/>
              <a:cxnLst>
                <a:cxn ang="0">
                  <a:pos x="T0" y="T1"/>
                </a:cxn>
                <a:cxn ang="0">
                  <a:pos x="T2" y="T3"/>
                </a:cxn>
                <a:cxn ang="0">
                  <a:pos x="T4" y="T5"/>
                </a:cxn>
                <a:cxn ang="0">
                  <a:pos x="T6" y="T7"/>
                </a:cxn>
                <a:cxn ang="0">
                  <a:pos x="T8" y="T9"/>
                </a:cxn>
              </a:cxnLst>
              <a:rect l="0" t="0" r="r" b="b"/>
              <a:pathLst>
                <a:path w="30" h="1">
                  <a:moveTo>
                    <a:pt x="12" y="0"/>
                  </a:moveTo>
                  <a:lnTo>
                    <a:pt x="12" y="0"/>
                  </a:lnTo>
                  <a:lnTo>
                    <a:pt x="0" y="1"/>
                  </a:lnTo>
                  <a:lnTo>
                    <a:pt x="30" y="1"/>
                  </a:lnTo>
                  <a:lnTo>
                    <a:pt x="12"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365" name="Vrije vorm 113"/>
            <p:cNvSpPr>
              <a:spLocks/>
            </p:cNvSpPr>
            <p:nvPr/>
          </p:nvSpPr>
          <p:spPr bwMode="invGray">
            <a:xfrm>
              <a:off x="-1116013" y="2738438"/>
              <a:ext cx="58738" cy="3175"/>
            </a:xfrm>
            <a:custGeom>
              <a:avLst/>
              <a:gdLst>
                <a:gd name="T0" fmla="*/ 30 w 30"/>
                <a:gd name="T1" fmla="*/ 0 h 2"/>
                <a:gd name="T2" fmla="*/ 30 w 30"/>
                <a:gd name="T3" fmla="*/ 0 h 2"/>
                <a:gd name="T4" fmla="*/ 0 w 30"/>
                <a:gd name="T5" fmla="*/ 0 h 2"/>
                <a:gd name="T6" fmla="*/ 9 w 30"/>
                <a:gd name="T7" fmla="*/ 2 h 2"/>
                <a:gd name="T8" fmla="*/ 30 w 30"/>
                <a:gd name="T9" fmla="*/ 0 h 2"/>
              </a:gdLst>
              <a:ahLst/>
              <a:cxnLst>
                <a:cxn ang="0">
                  <a:pos x="T0" y="T1"/>
                </a:cxn>
                <a:cxn ang="0">
                  <a:pos x="T2" y="T3"/>
                </a:cxn>
                <a:cxn ang="0">
                  <a:pos x="T4" y="T5"/>
                </a:cxn>
                <a:cxn ang="0">
                  <a:pos x="T6" y="T7"/>
                </a:cxn>
                <a:cxn ang="0">
                  <a:pos x="T8" y="T9"/>
                </a:cxn>
              </a:cxnLst>
              <a:rect l="0" t="0" r="r" b="b"/>
              <a:pathLst>
                <a:path w="30" h="2">
                  <a:moveTo>
                    <a:pt x="30" y="0"/>
                  </a:moveTo>
                  <a:lnTo>
                    <a:pt x="30" y="0"/>
                  </a:lnTo>
                  <a:lnTo>
                    <a:pt x="0" y="0"/>
                  </a:lnTo>
                  <a:cubicBezTo>
                    <a:pt x="2" y="0"/>
                    <a:pt x="4" y="1"/>
                    <a:pt x="9" y="2"/>
                  </a:cubicBezTo>
                  <a:lnTo>
                    <a:pt x="30"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366" name="Vrije vorm 114"/>
            <p:cNvSpPr>
              <a:spLocks/>
            </p:cNvSpPr>
            <p:nvPr/>
          </p:nvSpPr>
          <p:spPr bwMode="invGray">
            <a:xfrm>
              <a:off x="-1349375" y="2735263"/>
              <a:ext cx="84138" cy="0"/>
            </a:xfrm>
            <a:custGeom>
              <a:avLst/>
              <a:gdLst>
                <a:gd name="T0" fmla="*/ 44 w 44"/>
                <a:gd name="T1" fmla="*/ 44 w 44"/>
                <a:gd name="T2" fmla="*/ 0 w 44"/>
                <a:gd name="T3" fmla="*/ 44 w 44"/>
              </a:gdLst>
              <a:ahLst/>
              <a:cxnLst>
                <a:cxn ang="0">
                  <a:pos x="T0" y="0"/>
                </a:cxn>
                <a:cxn ang="0">
                  <a:pos x="T1" y="0"/>
                </a:cxn>
                <a:cxn ang="0">
                  <a:pos x="T2" y="0"/>
                </a:cxn>
                <a:cxn ang="0">
                  <a:pos x="T3" y="0"/>
                </a:cxn>
              </a:cxnLst>
              <a:rect l="0" t="0" r="r" b="b"/>
              <a:pathLst>
                <a:path w="44">
                  <a:moveTo>
                    <a:pt x="44" y="0"/>
                  </a:moveTo>
                  <a:lnTo>
                    <a:pt x="44" y="0"/>
                  </a:lnTo>
                  <a:lnTo>
                    <a:pt x="0" y="0"/>
                  </a:lnTo>
                  <a:lnTo>
                    <a:pt x="44"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367" name="Vrije vorm 115"/>
            <p:cNvSpPr>
              <a:spLocks/>
            </p:cNvSpPr>
            <p:nvPr/>
          </p:nvSpPr>
          <p:spPr bwMode="invGray">
            <a:xfrm>
              <a:off x="-1265238" y="2735263"/>
              <a:ext cx="65088" cy="3175"/>
            </a:xfrm>
            <a:custGeom>
              <a:avLst/>
              <a:gdLst>
                <a:gd name="T0" fmla="*/ 34 w 34"/>
                <a:gd name="T1" fmla="*/ 1 h 1"/>
                <a:gd name="T2" fmla="*/ 34 w 34"/>
                <a:gd name="T3" fmla="*/ 1 h 1"/>
                <a:gd name="T4" fmla="*/ 33 w 34"/>
                <a:gd name="T5" fmla="*/ 0 h 1"/>
                <a:gd name="T6" fmla="*/ 0 w 34"/>
                <a:gd name="T7" fmla="*/ 0 h 1"/>
                <a:gd name="T8" fmla="*/ 34 w 34"/>
                <a:gd name="T9" fmla="*/ 1 h 1"/>
              </a:gdLst>
              <a:ahLst/>
              <a:cxnLst>
                <a:cxn ang="0">
                  <a:pos x="T0" y="T1"/>
                </a:cxn>
                <a:cxn ang="0">
                  <a:pos x="T2" y="T3"/>
                </a:cxn>
                <a:cxn ang="0">
                  <a:pos x="T4" y="T5"/>
                </a:cxn>
                <a:cxn ang="0">
                  <a:pos x="T6" y="T7"/>
                </a:cxn>
                <a:cxn ang="0">
                  <a:pos x="T8" y="T9"/>
                </a:cxn>
              </a:cxnLst>
              <a:rect l="0" t="0" r="r" b="b"/>
              <a:pathLst>
                <a:path w="34" h="1">
                  <a:moveTo>
                    <a:pt x="34" y="1"/>
                  </a:moveTo>
                  <a:lnTo>
                    <a:pt x="34" y="1"/>
                  </a:lnTo>
                  <a:lnTo>
                    <a:pt x="33" y="0"/>
                  </a:lnTo>
                  <a:lnTo>
                    <a:pt x="0" y="0"/>
                  </a:lnTo>
                  <a:lnTo>
                    <a:pt x="34"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368" name="Vrije vorm 116"/>
            <p:cNvSpPr>
              <a:spLocks/>
            </p:cNvSpPr>
            <p:nvPr/>
          </p:nvSpPr>
          <p:spPr bwMode="invGray">
            <a:xfrm>
              <a:off x="-1219200" y="2728913"/>
              <a:ext cx="103188" cy="9525"/>
            </a:xfrm>
            <a:custGeom>
              <a:avLst/>
              <a:gdLst>
                <a:gd name="T0" fmla="*/ 54 w 54"/>
                <a:gd name="T1" fmla="*/ 4 h 4"/>
                <a:gd name="T2" fmla="*/ 54 w 54"/>
                <a:gd name="T3" fmla="*/ 4 h 4"/>
                <a:gd name="T4" fmla="*/ 0 w 54"/>
                <a:gd name="T5" fmla="*/ 1 h 4"/>
                <a:gd name="T6" fmla="*/ 9 w 54"/>
                <a:gd name="T7" fmla="*/ 3 h 4"/>
                <a:gd name="T8" fmla="*/ 54 w 54"/>
                <a:gd name="T9" fmla="*/ 4 h 4"/>
              </a:gdLst>
              <a:ahLst/>
              <a:cxnLst>
                <a:cxn ang="0">
                  <a:pos x="T0" y="T1"/>
                </a:cxn>
                <a:cxn ang="0">
                  <a:pos x="T2" y="T3"/>
                </a:cxn>
                <a:cxn ang="0">
                  <a:pos x="T4" y="T5"/>
                </a:cxn>
                <a:cxn ang="0">
                  <a:pos x="T6" y="T7"/>
                </a:cxn>
                <a:cxn ang="0">
                  <a:pos x="T8" y="T9"/>
                </a:cxn>
              </a:cxnLst>
              <a:rect l="0" t="0" r="r" b="b"/>
              <a:pathLst>
                <a:path w="54" h="4">
                  <a:moveTo>
                    <a:pt x="54" y="4"/>
                  </a:moveTo>
                  <a:lnTo>
                    <a:pt x="54" y="4"/>
                  </a:lnTo>
                  <a:cubicBezTo>
                    <a:pt x="49" y="2"/>
                    <a:pt x="43" y="0"/>
                    <a:pt x="0" y="1"/>
                  </a:cubicBezTo>
                  <a:lnTo>
                    <a:pt x="9" y="3"/>
                  </a:lnTo>
                  <a:lnTo>
                    <a:pt x="54" y="4"/>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369" name="Vrije vorm 117"/>
            <p:cNvSpPr>
              <a:spLocks/>
            </p:cNvSpPr>
            <p:nvPr/>
          </p:nvSpPr>
          <p:spPr bwMode="invGray">
            <a:xfrm>
              <a:off x="1225550" y="2830513"/>
              <a:ext cx="73025" cy="3175"/>
            </a:xfrm>
            <a:custGeom>
              <a:avLst/>
              <a:gdLst>
                <a:gd name="T0" fmla="*/ 34 w 38"/>
                <a:gd name="T1" fmla="*/ 0 h 2"/>
                <a:gd name="T2" fmla="*/ 34 w 38"/>
                <a:gd name="T3" fmla="*/ 0 h 2"/>
                <a:gd name="T4" fmla="*/ 0 w 38"/>
                <a:gd name="T5" fmla="*/ 1 h 2"/>
                <a:gd name="T6" fmla="*/ 4 w 38"/>
                <a:gd name="T7" fmla="*/ 2 h 2"/>
                <a:gd name="T8" fmla="*/ 38 w 38"/>
                <a:gd name="T9" fmla="*/ 1 h 2"/>
                <a:gd name="T10" fmla="*/ 34 w 38"/>
                <a:gd name="T11" fmla="*/ 0 h 2"/>
              </a:gdLst>
              <a:ahLst/>
              <a:cxnLst>
                <a:cxn ang="0">
                  <a:pos x="T0" y="T1"/>
                </a:cxn>
                <a:cxn ang="0">
                  <a:pos x="T2" y="T3"/>
                </a:cxn>
                <a:cxn ang="0">
                  <a:pos x="T4" y="T5"/>
                </a:cxn>
                <a:cxn ang="0">
                  <a:pos x="T6" y="T7"/>
                </a:cxn>
                <a:cxn ang="0">
                  <a:pos x="T8" y="T9"/>
                </a:cxn>
                <a:cxn ang="0">
                  <a:pos x="T10" y="T11"/>
                </a:cxn>
              </a:cxnLst>
              <a:rect l="0" t="0" r="r" b="b"/>
              <a:pathLst>
                <a:path w="38" h="2">
                  <a:moveTo>
                    <a:pt x="34" y="0"/>
                  </a:moveTo>
                  <a:lnTo>
                    <a:pt x="34" y="0"/>
                  </a:lnTo>
                  <a:lnTo>
                    <a:pt x="0" y="1"/>
                  </a:lnTo>
                  <a:lnTo>
                    <a:pt x="4" y="2"/>
                  </a:lnTo>
                  <a:lnTo>
                    <a:pt x="38" y="1"/>
                  </a:lnTo>
                  <a:lnTo>
                    <a:pt x="34"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370" name="Vrije vorm 118"/>
            <p:cNvSpPr>
              <a:spLocks/>
            </p:cNvSpPr>
            <p:nvPr/>
          </p:nvSpPr>
          <p:spPr bwMode="invGray">
            <a:xfrm>
              <a:off x="874712" y="2827338"/>
              <a:ext cx="39688" cy="3175"/>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9" y="1"/>
                    <a:pt x="16" y="1"/>
                    <a:pt x="21"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371" name="Vrije vorm 119"/>
            <p:cNvSpPr>
              <a:spLocks/>
            </p:cNvSpPr>
            <p:nvPr/>
          </p:nvSpPr>
          <p:spPr bwMode="invGray">
            <a:xfrm>
              <a:off x="417512" y="2827338"/>
              <a:ext cx="457200" cy="31750"/>
            </a:xfrm>
            <a:custGeom>
              <a:avLst/>
              <a:gdLst>
                <a:gd name="T0" fmla="*/ 113 w 238"/>
                <a:gd name="T1" fmla="*/ 12 h 14"/>
                <a:gd name="T2" fmla="*/ 113 w 238"/>
                <a:gd name="T3" fmla="*/ 12 h 14"/>
                <a:gd name="T4" fmla="*/ 94 w 238"/>
                <a:gd name="T5" fmla="*/ 9 h 14"/>
                <a:gd name="T6" fmla="*/ 157 w 238"/>
                <a:gd name="T7" fmla="*/ 6 h 14"/>
                <a:gd name="T8" fmla="*/ 145 w 238"/>
                <a:gd name="T9" fmla="*/ 8 h 14"/>
                <a:gd name="T10" fmla="*/ 169 w 238"/>
                <a:gd name="T11" fmla="*/ 6 h 14"/>
                <a:gd name="T12" fmla="*/ 238 w 238"/>
                <a:gd name="T13" fmla="*/ 1 h 14"/>
                <a:gd name="T14" fmla="*/ 32 w 238"/>
                <a:gd name="T15" fmla="*/ 3 h 14"/>
                <a:gd name="T16" fmla="*/ 19 w 238"/>
                <a:gd name="T17" fmla="*/ 13 h 14"/>
                <a:gd name="T18" fmla="*/ 113 w 238"/>
                <a:gd name="T19" fmla="*/ 12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38" h="14">
                  <a:moveTo>
                    <a:pt x="113" y="12"/>
                  </a:moveTo>
                  <a:lnTo>
                    <a:pt x="113" y="12"/>
                  </a:lnTo>
                  <a:cubicBezTo>
                    <a:pt x="73" y="10"/>
                    <a:pt x="168" y="9"/>
                    <a:pt x="94" y="9"/>
                  </a:cubicBezTo>
                  <a:cubicBezTo>
                    <a:pt x="88" y="7"/>
                    <a:pt x="122" y="5"/>
                    <a:pt x="157" y="6"/>
                  </a:cubicBezTo>
                  <a:cubicBezTo>
                    <a:pt x="155" y="7"/>
                    <a:pt x="123" y="7"/>
                    <a:pt x="145" y="8"/>
                  </a:cubicBezTo>
                  <a:cubicBezTo>
                    <a:pt x="168" y="7"/>
                    <a:pt x="177" y="8"/>
                    <a:pt x="169" y="6"/>
                  </a:cubicBezTo>
                  <a:cubicBezTo>
                    <a:pt x="208" y="4"/>
                    <a:pt x="212" y="3"/>
                    <a:pt x="238" y="1"/>
                  </a:cubicBezTo>
                  <a:cubicBezTo>
                    <a:pt x="191" y="2"/>
                    <a:pt x="92" y="0"/>
                    <a:pt x="32" y="3"/>
                  </a:cubicBezTo>
                  <a:cubicBezTo>
                    <a:pt x="0" y="6"/>
                    <a:pt x="20" y="9"/>
                    <a:pt x="19" y="13"/>
                  </a:cubicBezTo>
                  <a:cubicBezTo>
                    <a:pt x="24" y="14"/>
                    <a:pt x="110" y="14"/>
                    <a:pt x="113" y="1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372" name="Vrije vorm 120"/>
            <p:cNvSpPr>
              <a:spLocks/>
            </p:cNvSpPr>
            <p:nvPr/>
          </p:nvSpPr>
          <p:spPr bwMode="invGray">
            <a:xfrm>
              <a:off x="755650" y="2859087"/>
              <a:ext cx="68263" cy="4762"/>
            </a:xfrm>
            <a:custGeom>
              <a:avLst/>
              <a:gdLst>
                <a:gd name="T0" fmla="*/ 0 w 36"/>
                <a:gd name="T1" fmla="*/ 1 h 2"/>
                <a:gd name="T2" fmla="*/ 0 w 36"/>
                <a:gd name="T3" fmla="*/ 1 h 2"/>
                <a:gd name="T4" fmla="*/ 36 w 36"/>
                <a:gd name="T5" fmla="*/ 1 h 2"/>
                <a:gd name="T6" fmla="*/ 0 w 36"/>
                <a:gd name="T7" fmla="*/ 1 h 2"/>
              </a:gdLst>
              <a:ahLst/>
              <a:cxnLst>
                <a:cxn ang="0">
                  <a:pos x="T0" y="T1"/>
                </a:cxn>
                <a:cxn ang="0">
                  <a:pos x="T2" y="T3"/>
                </a:cxn>
                <a:cxn ang="0">
                  <a:pos x="T4" y="T5"/>
                </a:cxn>
                <a:cxn ang="0">
                  <a:pos x="T6" y="T7"/>
                </a:cxn>
              </a:cxnLst>
              <a:rect l="0" t="0" r="r" b="b"/>
              <a:pathLst>
                <a:path w="36" h="2">
                  <a:moveTo>
                    <a:pt x="0" y="1"/>
                  </a:moveTo>
                  <a:lnTo>
                    <a:pt x="0" y="1"/>
                  </a:lnTo>
                  <a:cubicBezTo>
                    <a:pt x="19" y="2"/>
                    <a:pt x="24" y="1"/>
                    <a:pt x="36" y="1"/>
                  </a:cubicBezTo>
                  <a:cubicBezTo>
                    <a:pt x="33" y="0"/>
                    <a:pt x="15" y="1"/>
                    <a:pt x="0"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373" name="Vrije vorm 121"/>
            <p:cNvSpPr>
              <a:spLocks/>
            </p:cNvSpPr>
            <p:nvPr/>
          </p:nvSpPr>
          <p:spPr bwMode="invGray">
            <a:xfrm>
              <a:off x="-133350" y="2798763"/>
              <a:ext cx="111125" cy="4762"/>
            </a:xfrm>
            <a:custGeom>
              <a:avLst/>
              <a:gdLst>
                <a:gd name="T0" fmla="*/ 37 w 58"/>
                <a:gd name="T1" fmla="*/ 0 h 2"/>
                <a:gd name="T2" fmla="*/ 37 w 58"/>
                <a:gd name="T3" fmla="*/ 0 h 2"/>
                <a:gd name="T4" fmla="*/ 7 w 58"/>
                <a:gd name="T5" fmla="*/ 2 h 2"/>
                <a:gd name="T6" fmla="*/ 58 w 58"/>
                <a:gd name="T7" fmla="*/ 2 h 2"/>
                <a:gd name="T8" fmla="*/ 37 w 58"/>
                <a:gd name="T9" fmla="*/ 0 h 2"/>
              </a:gdLst>
              <a:ahLst/>
              <a:cxnLst>
                <a:cxn ang="0">
                  <a:pos x="T0" y="T1"/>
                </a:cxn>
                <a:cxn ang="0">
                  <a:pos x="T2" y="T3"/>
                </a:cxn>
                <a:cxn ang="0">
                  <a:pos x="T4" y="T5"/>
                </a:cxn>
                <a:cxn ang="0">
                  <a:pos x="T6" y="T7"/>
                </a:cxn>
                <a:cxn ang="0">
                  <a:pos x="T8" y="T9"/>
                </a:cxn>
              </a:cxnLst>
              <a:rect l="0" t="0" r="r" b="b"/>
              <a:pathLst>
                <a:path w="58" h="2">
                  <a:moveTo>
                    <a:pt x="37" y="0"/>
                  </a:moveTo>
                  <a:lnTo>
                    <a:pt x="37" y="0"/>
                  </a:lnTo>
                  <a:cubicBezTo>
                    <a:pt x="34" y="1"/>
                    <a:pt x="0" y="1"/>
                    <a:pt x="7" y="2"/>
                  </a:cubicBezTo>
                  <a:lnTo>
                    <a:pt x="58" y="2"/>
                  </a:lnTo>
                  <a:cubicBezTo>
                    <a:pt x="46" y="2"/>
                    <a:pt x="42" y="1"/>
                    <a:pt x="37"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374" name="Vrije vorm 122"/>
            <p:cNvSpPr>
              <a:spLocks/>
            </p:cNvSpPr>
            <p:nvPr/>
          </p:nvSpPr>
          <p:spPr bwMode="invGray">
            <a:xfrm>
              <a:off x="-22225" y="2800350"/>
              <a:ext cx="44450" cy="3175"/>
            </a:xfrm>
            <a:custGeom>
              <a:avLst/>
              <a:gdLst>
                <a:gd name="T0" fmla="*/ 23 w 23"/>
                <a:gd name="T1" fmla="*/ 0 h 1"/>
                <a:gd name="T2" fmla="*/ 23 w 23"/>
                <a:gd name="T3" fmla="*/ 0 h 1"/>
                <a:gd name="T4" fmla="*/ 0 w 23"/>
                <a:gd name="T5" fmla="*/ 1 h 1"/>
                <a:gd name="T6" fmla="*/ 23 w 23"/>
                <a:gd name="T7" fmla="*/ 0 h 1"/>
              </a:gdLst>
              <a:ahLst/>
              <a:cxnLst>
                <a:cxn ang="0">
                  <a:pos x="T0" y="T1"/>
                </a:cxn>
                <a:cxn ang="0">
                  <a:pos x="T2" y="T3"/>
                </a:cxn>
                <a:cxn ang="0">
                  <a:pos x="T4" y="T5"/>
                </a:cxn>
                <a:cxn ang="0">
                  <a:pos x="T6" y="T7"/>
                </a:cxn>
              </a:cxnLst>
              <a:rect l="0" t="0" r="r" b="b"/>
              <a:pathLst>
                <a:path w="23" h="1">
                  <a:moveTo>
                    <a:pt x="23" y="0"/>
                  </a:moveTo>
                  <a:lnTo>
                    <a:pt x="23" y="0"/>
                  </a:lnTo>
                  <a:lnTo>
                    <a:pt x="0" y="1"/>
                  </a:lnTo>
                  <a:cubicBezTo>
                    <a:pt x="6" y="1"/>
                    <a:pt x="13" y="1"/>
                    <a:pt x="23"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375" name="Vrije vorm 123"/>
            <p:cNvSpPr>
              <a:spLocks/>
            </p:cNvSpPr>
            <p:nvPr/>
          </p:nvSpPr>
          <p:spPr bwMode="invGray">
            <a:xfrm>
              <a:off x="-66675" y="2798763"/>
              <a:ext cx="6350" cy="0"/>
            </a:xfrm>
            <a:custGeom>
              <a:avLst/>
              <a:gdLst>
                <a:gd name="T0" fmla="*/ 0 w 3"/>
                <a:gd name="T1" fmla="*/ 0 w 3"/>
                <a:gd name="T2" fmla="*/ 2 w 3"/>
                <a:gd name="T3" fmla="*/ 0 w 3"/>
              </a:gdLst>
              <a:ahLst/>
              <a:cxnLst>
                <a:cxn ang="0">
                  <a:pos x="T0" y="0"/>
                </a:cxn>
                <a:cxn ang="0">
                  <a:pos x="T1" y="0"/>
                </a:cxn>
                <a:cxn ang="0">
                  <a:pos x="T2" y="0"/>
                </a:cxn>
                <a:cxn ang="0">
                  <a:pos x="T3" y="0"/>
                </a:cxn>
              </a:cxnLst>
              <a:rect l="0" t="0" r="r" b="b"/>
              <a:pathLst>
                <a:path w="3">
                  <a:moveTo>
                    <a:pt x="0" y="0"/>
                  </a:moveTo>
                  <a:lnTo>
                    <a:pt x="0" y="0"/>
                  </a:lnTo>
                  <a:lnTo>
                    <a:pt x="2" y="0"/>
                  </a:lnTo>
                  <a:cubicBezTo>
                    <a:pt x="3" y="0"/>
                    <a:pt x="3" y="0"/>
                    <a:pt x="0"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376" name="Vrije vorm 124"/>
            <p:cNvSpPr>
              <a:spLocks/>
            </p:cNvSpPr>
            <p:nvPr/>
          </p:nvSpPr>
          <p:spPr bwMode="invGray">
            <a:xfrm>
              <a:off x="-1566863" y="2730500"/>
              <a:ext cx="65088" cy="3175"/>
            </a:xfrm>
            <a:custGeom>
              <a:avLst/>
              <a:gdLst>
                <a:gd name="T0" fmla="*/ 33 w 34"/>
                <a:gd name="T1" fmla="*/ 1 h 1"/>
                <a:gd name="T2" fmla="*/ 33 w 34"/>
                <a:gd name="T3" fmla="*/ 1 h 1"/>
                <a:gd name="T4" fmla="*/ 0 w 34"/>
                <a:gd name="T5" fmla="*/ 1 h 1"/>
                <a:gd name="T6" fmla="*/ 33 w 34"/>
                <a:gd name="T7" fmla="*/ 1 h 1"/>
              </a:gdLst>
              <a:ahLst/>
              <a:cxnLst>
                <a:cxn ang="0">
                  <a:pos x="T0" y="T1"/>
                </a:cxn>
                <a:cxn ang="0">
                  <a:pos x="T2" y="T3"/>
                </a:cxn>
                <a:cxn ang="0">
                  <a:pos x="T4" y="T5"/>
                </a:cxn>
                <a:cxn ang="0">
                  <a:pos x="T6" y="T7"/>
                </a:cxn>
              </a:cxnLst>
              <a:rect l="0" t="0" r="r" b="b"/>
              <a:pathLst>
                <a:path w="34" h="1">
                  <a:moveTo>
                    <a:pt x="33" y="1"/>
                  </a:moveTo>
                  <a:lnTo>
                    <a:pt x="33" y="1"/>
                  </a:lnTo>
                  <a:cubicBezTo>
                    <a:pt x="34" y="0"/>
                    <a:pt x="12" y="1"/>
                    <a:pt x="0" y="1"/>
                  </a:cubicBezTo>
                  <a:cubicBezTo>
                    <a:pt x="9" y="1"/>
                    <a:pt x="22" y="1"/>
                    <a:pt x="33"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377" name="Vrije vorm 125"/>
            <p:cNvSpPr>
              <a:spLocks/>
            </p:cNvSpPr>
            <p:nvPr/>
          </p:nvSpPr>
          <p:spPr bwMode="invGray">
            <a:xfrm>
              <a:off x="-3175000" y="2740025"/>
              <a:ext cx="38100" cy="0"/>
            </a:xfrm>
            <a:custGeom>
              <a:avLst/>
              <a:gdLst>
                <a:gd name="T0" fmla="*/ 20 w 20"/>
                <a:gd name="T1" fmla="*/ 20 w 20"/>
                <a:gd name="T2" fmla="*/ 0 w 20"/>
                <a:gd name="T3" fmla="*/ 20 w 20"/>
              </a:gdLst>
              <a:ahLst/>
              <a:cxnLst>
                <a:cxn ang="0">
                  <a:pos x="T0" y="0"/>
                </a:cxn>
                <a:cxn ang="0">
                  <a:pos x="T1" y="0"/>
                </a:cxn>
                <a:cxn ang="0">
                  <a:pos x="T2" y="0"/>
                </a:cxn>
                <a:cxn ang="0">
                  <a:pos x="T3" y="0"/>
                </a:cxn>
              </a:cxnLst>
              <a:rect l="0" t="0" r="r" b="b"/>
              <a:pathLst>
                <a:path w="20">
                  <a:moveTo>
                    <a:pt x="20" y="0"/>
                  </a:moveTo>
                  <a:lnTo>
                    <a:pt x="20" y="0"/>
                  </a:lnTo>
                  <a:lnTo>
                    <a:pt x="0" y="0"/>
                  </a:lnTo>
                  <a:cubicBezTo>
                    <a:pt x="7" y="0"/>
                    <a:pt x="11" y="0"/>
                    <a:pt x="20"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378" name="Vrije vorm 126"/>
            <p:cNvSpPr>
              <a:spLocks/>
            </p:cNvSpPr>
            <p:nvPr/>
          </p:nvSpPr>
          <p:spPr bwMode="invGray">
            <a:xfrm>
              <a:off x="-3735388" y="2803525"/>
              <a:ext cx="6350" cy="1587"/>
            </a:xfrm>
            <a:custGeom>
              <a:avLst/>
              <a:gdLst>
                <a:gd name="T0" fmla="*/ 4 w 4"/>
                <a:gd name="T1" fmla="*/ 0 h 1"/>
                <a:gd name="T2" fmla="*/ 4 w 4"/>
                <a:gd name="T3" fmla="*/ 0 h 1"/>
                <a:gd name="T4" fmla="*/ 0 w 4"/>
                <a:gd name="T5" fmla="*/ 1 h 1"/>
                <a:gd name="T6" fmla="*/ 4 w 4"/>
                <a:gd name="T7" fmla="*/ 0 h 1"/>
              </a:gdLst>
              <a:ahLst/>
              <a:cxnLst>
                <a:cxn ang="0">
                  <a:pos x="T0" y="T1"/>
                </a:cxn>
                <a:cxn ang="0">
                  <a:pos x="T2" y="T3"/>
                </a:cxn>
                <a:cxn ang="0">
                  <a:pos x="T4" y="T5"/>
                </a:cxn>
                <a:cxn ang="0">
                  <a:pos x="T6" y="T7"/>
                </a:cxn>
              </a:cxnLst>
              <a:rect l="0" t="0" r="r" b="b"/>
              <a:pathLst>
                <a:path w="4" h="1">
                  <a:moveTo>
                    <a:pt x="4" y="0"/>
                  </a:moveTo>
                  <a:lnTo>
                    <a:pt x="4" y="0"/>
                  </a:lnTo>
                  <a:cubicBezTo>
                    <a:pt x="3" y="0"/>
                    <a:pt x="2" y="1"/>
                    <a:pt x="0" y="1"/>
                  </a:cubicBezTo>
                  <a:cubicBezTo>
                    <a:pt x="2" y="1"/>
                    <a:pt x="3" y="1"/>
                    <a:pt x="4"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379" name="Vrije vorm 127"/>
            <p:cNvSpPr>
              <a:spLocks/>
            </p:cNvSpPr>
            <p:nvPr/>
          </p:nvSpPr>
          <p:spPr bwMode="invGray">
            <a:xfrm>
              <a:off x="-3924300" y="2803525"/>
              <a:ext cx="188913" cy="3175"/>
            </a:xfrm>
            <a:custGeom>
              <a:avLst/>
              <a:gdLst>
                <a:gd name="T0" fmla="*/ 98 w 98"/>
                <a:gd name="T1" fmla="*/ 1 h 2"/>
                <a:gd name="T2" fmla="*/ 98 w 98"/>
                <a:gd name="T3" fmla="*/ 1 h 2"/>
                <a:gd name="T4" fmla="*/ 26 w 98"/>
                <a:gd name="T5" fmla="*/ 1 h 2"/>
                <a:gd name="T6" fmla="*/ 28 w 98"/>
                <a:gd name="T7" fmla="*/ 1 h 2"/>
                <a:gd name="T8" fmla="*/ 0 w 98"/>
                <a:gd name="T9" fmla="*/ 2 h 2"/>
                <a:gd name="T10" fmla="*/ 98 w 98"/>
                <a:gd name="T11" fmla="*/ 1 h 2"/>
              </a:gdLst>
              <a:ahLst/>
              <a:cxnLst>
                <a:cxn ang="0">
                  <a:pos x="T0" y="T1"/>
                </a:cxn>
                <a:cxn ang="0">
                  <a:pos x="T2" y="T3"/>
                </a:cxn>
                <a:cxn ang="0">
                  <a:pos x="T4" y="T5"/>
                </a:cxn>
                <a:cxn ang="0">
                  <a:pos x="T6" y="T7"/>
                </a:cxn>
                <a:cxn ang="0">
                  <a:pos x="T8" y="T9"/>
                </a:cxn>
                <a:cxn ang="0">
                  <a:pos x="T10" y="T11"/>
                </a:cxn>
              </a:cxnLst>
              <a:rect l="0" t="0" r="r" b="b"/>
              <a:pathLst>
                <a:path w="98" h="2">
                  <a:moveTo>
                    <a:pt x="98" y="1"/>
                  </a:moveTo>
                  <a:lnTo>
                    <a:pt x="98" y="1"/>
                  </a:lnTo>
                  <a:cubicBezTo>
                    <a:pt x="84" y="2"/>
                    <a:pt x="42" y="0"/>
                    <a:pt x="26" y="1"/>
                  </a:cubicBezTo>
                  <a:lnTo>
                    <a:pt x="28" y="1"/>
                  </a:lnTo>
                  <a:lnTo>
                    <a:pt x="0" y="2"/>
                  </a:lnTo>
                  <a:cubicBezTo>
                    <a:pt x="27" y="2"/>
                    <a:pt x="82" y="2"/>
                    <a:pt x="98"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grpSp>
      <p:sp>
        <p:nvSpPr>
          <p:cNvPr id="3" name="Subtitel 2"/>
          <p:cNvSpPr>
            <a:spLocks noGrp="1"/>
          </p:cNvSpPr>
          <p:nvPr>
            <p:ph type="subTitle" idx="1"/>
          </p:nvPr>
        </p:nvSpPr>
        <p:spPr>
          <a:xfrm>
            <a:off x="1522413" y="5105400"/>
            <a:ext cx="9143999" cy="1066800"/>
          </a:xfrm>
        </p:spPr>
        <p:txBody>
          <a:bodyPr rtlCol="0"/>
          <a:lstStyle>
            <a:lvl1pPr marL="0" indent="0" algn="l">
              <a:spcBef>
                <a:spcPts val="0"/>
              </a:spcBef>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pPr rtl="0"/>
            <a:r>
              <a:rPr lang="nl-NL"/>
              <a:t>Klikken om de ondertitelstijl van het model te bewerken</a:t>
            </a:r>
            <a:endParaRPr lang="nl-NL" dirty="0"/>
          </a:p>
        </p:txBody>
      </p:sp>
    </p:spTree>
    <p:extLst>
      <p:ext uri="{BB962C8B-B14F-4D97-AF65-F5344CB8AC3E}">
        <p14:creationId xmlns:p14="http://schemas.microsoft.com/office/powerpoint/2010/main" val="67435665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el 1"/>
          <p:cNvSpPr>
            <a:spLocks noGrp="1"/>
          </p:cNvSpPr>
          <p:nvPr>
            <p:ph type="title"/>
          </p:nvPr>
        </p:nvSpPr>
        <p:spPr/>
        <p:txBody>
          <a:bodyPr rtlCol="0"/>
          <a:lstStyle/>
          <a:p>
            <a:pPr rtl="0"/>
            <a:r>
              <a:rPr lang="nl-NL"/>
              <a:t>Klik om stijl te bewerken</a:t>
            </a:r>
            <a:endParaRPr lang="nl-NL" dirty="0"/>
          </a:p>
        </p:txBody>
      </p:sp>
      <p:grpSp>
        <p:nvGrpSpPr>
          <p:cNvPr id="7" name="lijn" descr="Afbeelding van lijn"/>
          <p:cNvGrpSpPr/>
          <p:nvPr/>
        </p:nvGrpSpPr>
        <p:grpSpPr bwMode="invGray">
          <a:xfrm>
            <a:off x="1522413" y="1514475"/>
            <a:ext cx="10569575" cy="64008"/>
            <a:chOff x="1522413" y="1514475"/>
            <a:chExt cx="10569575" cy="64008"/>
          </a:xfrm>
        </p:grpSpPr>
        <p:sp>
          <p:nvSpPr>
            <p:cNvPr id="8" name="Vrije vorm 7"/>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9" name="Vrije vorm 8"/>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10" name="Vrije vorm 9"/>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11" name="Vrije v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12" name="Vrije v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13" name="Vrije v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14" name="Vrije v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15" name="Vrije v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16" name="Vrije v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17" name="Vrije v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18" name="Vrije v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19" name="Vrije v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20" name="Vrije v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21" name="Vrije v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22" name="Vrije v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23" name="Vrije v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24" name="Vrije v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25" name="Vrije v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26" name="Vrije v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27" name="Vrije v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28" name="Vrije v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29" name="Vrije v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30" name="Vrije v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31" name="Vrije v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32" name="Vrije v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33" name="Vrije v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34" name="Vrije v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35" name="Vrije v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36" name="Vrije v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37" name="Vrije v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38" name="Vrije v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39" name="Vrije v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40" name="Vrije v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41" name="Vrije v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42" name="Vrije v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43" name="Vrije v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44" name="Vrije v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45" name="Vrije v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46" name="Vrije v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47" name="Vrije v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48" name="Vrije v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49" name="Vrije v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50" name="Vrije v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51" name="Vrije v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52" name="Vrije v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53" name="Vrije v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54" name="Vrije v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55" name="Vrije v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56" name="Vrije v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57" name="Vrije v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58" name="Vrije v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59" name="Vrije v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60" name="Vrije v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61" name="Vrije v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62" name="Vrije v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63" name="Vrije v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64" name="Vrije v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65" name="Vrije v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66" name="Vrije v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67" name="Vrije v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68" name="Vrije v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69" name="Vrije v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70" name="Vrije v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71" name="Vrije v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72" name="Vrije v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73" name="Vrije v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74" name="Vrije v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75" name="Vrije v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76" name="Vrije v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77" name="Vrije v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78" name="Vrije v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79" name="Vrije v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80" name="Vrije v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81" name="Vrije v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grpSp>
      <p:sp>
        <p:nvSpPr>
          <p:cNvPr id="3" name="Tijdelijke aanduiding voor verticale tekst 2"/>
          <p:cNvSpPr>
            <a:spLocks noGrp="1"/>
          </p:cNvSpPr>
          <p:nvPr>
            <p:ph type="body" orient="vert" idx="1"/>
          </p:nvPr>
        </p:nvSpPr>
        <p:spPr/>
        <p:txBody>
          <a:bodyPr vert="eaVert" rtlCol="0"/>
          <a:lstStyle>
            <a:lvl5pPr>
              <a:defRPr/>
            </a:lvl5pPr>
            <a:lvl6pPr marL="1956816">
              <a:defRPr/>
            </a:lvl6pPr>
            <a:lvl7pPr marL="1956816">
              <a:defRPr/>
            </a:lvl7pPr>
            <a:lvl8pPr marL="1956816">
              <a:defRPr/>
            </a:lvl8pPr>
            <a:lvl9pPr marL="1956816">
              <a:defRPr/>
            </a:lvl9pPr>
          </a:lstStyle>
          <a:p>
            <a:pPr lvl="0" rtl="0"/>
            <a:r>
              <a:rPr lang="nl-NL"/>
              <a:t>Tekststijl van het model bewerken</a:t>
            </a:r>
          </a:p>
          <a:p>
            <a:pPr lvl="1" rtl="0"/>
            <a:r>
              <a:rPr lang="nl-NL"/>
              <a:t>Tweede niveau</a:t>
            </a:r>
          </a:p>
          <a:p>
            <a:pPr lvl="2" rtl="0"/>
            <a:r>
              <a:rPr lang="nl-NL"/>
              <a:t>Derde niveau</a:t>
            </a:r>
          </a:p>
          <a:p>
            <a:pPr lvl="3" rtl="0"/>
            <a:r>
              <a:rPr lang="nl-NL"/>
              <a:t>Vierde niveau</a:t>
            </a:r>
          </a:p>
          <a:p>
            <a:pPr lvl="4" rtl="0"/>
            <a:r>
              <a:rPr lang="nl-NL"/>
              <a:t>Vijfde niveau</a:t>
            </a:r>
            <a:endParaRPr lang="nl-NL" dirty="0"/>
          </a:p>
        </p:txBody>
      </p:sp>
      <p:sp>
        <p:nvSpPr>
          <p:cNvPr id="5" name="Tijdelijke aanduiding voor voettekst 4"/>
          <p:cNvSpPr>
            <a:spLocks noGrp="1"/>
          </p:cNvSpPr>
          <p:nvPr>
            <p:ph type="ftr" sz="quarter" idx="11"/>
          </p:nvPr>
        </p:nvSpPr>
        <p:spPr/>
        <p:txBody>
          <a:bodyPr rtlCol="0"/>
          <a:lstStyle/>
          <a:p>
            <a:pPr rtl="0"/>
            <a:endParaRPr lang="nl-NL" dirty="0"/>
          </a:p>
        </p:txBody>
      </p:sp>
      <p:sp>
        <p:nvSpPr>
          <p:cNvPr id="4" name="Tijdelijke aanduiding voor datum 3"/>
          <p:cNvSpPr>
            <a:spLocks noGrp="1"/>
          </p:cNvSpPr>
          <p:nvPr>
            <p:ph type="dt" sz="half" idx="10"/>
          </p:nvPr>
        </p:nvSpPr>
        <p:spPr/>
        <p:txBody>
          <a:bodyPr rtlCol="0"/>
          <a:lstStyle/>
          <a:p>
            <a:pPr rtl="0"/>
            <a:fld id="{9962EAD9-7313-4352-A34B-E634A10492E7}" type="datetime1">
              <a:rPr lang="nl-NL" smtClean="0"/>
              <a:t>10-12-2019</a:t>
            </a:fld>
            <a:endParaRPr lang="nl-NL" dirty="0"/>
          </a:p>
        </p:txBody>
      </p:sp>
      <p:sp>
        <p:nvSpPr>
          <p:cNvPr id="6" name="Tijdelijke aanduiding voor dianummer 5"/>
          <p:cNvSpPr>
            <a:spLocks noGrp="1"/>
          </p:cNvSpPr>
          <p:nvPr>
            <p:ph type="sldNum" sz="quarter" idx="12"/>
          </p:nvPr>
        </p:nvSpPr>
        <p:spPr/>
        <p:txBody>
          <a:bodyPr rtlCol="0"/>
          <a:lstStyle/>
          <a:p>
            <a:pPr rtl="0"/>
            <a:fld id="{25BA54BD-C84D-46CE-8B72-31BFB26ABA43}" type="slidenum">
              <a:rPr lang="nl-NL" smtClean="0"/>
              <a:t>‹nr.›</a:t>
            </a:fld>
            <a:endParaRPr lang="nl-NL" dirty="0"/>
          </a:p>
        </p:txBody>
      </p:sp>
    </p:spTree>
    <p:extLst>
      <p:ext uri="{BB962C8B-B14F-4D97-AF65-F5344CB8AC3E}">
        <p14:creationId xmlns:p14="http://schemas.microsoft.com/office/powerpoint/2010/main" val="212679351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e titel 1"/>
          <p:cNvSpPr>
            <a:spLocks noGrp="1"/>
          </p:cNvSpPr>
          <p:nvPr>
            <p:ph type="title" orient="vert"/>
          </p:nvPr>
        </p:nvSpPr>
        <p:spPr>
          <a:xfrm>
            <a:off x="10361612" y="274639"/>
            <a:ext cx="1371600" cy="5901747"/>
          </a:xfrm>
        </p:spPr>
        <p:txBody>
          <a:bodyPr vert="eaVert" rtlCol="0"/>
          <a:lstStyle/>
          <a:p>
            <a:pPr rtl="0"/>
            <a:r>
              <a:rPr lang="nl-NL"/>
              <a:t>Klik om stijl te bewerken</a:t>
            </a:r>
            <a:endParaRPr lang="nl-NL" dirty="0"/>
          </a:p>
        </p:txBody>
      </p:sp>
      <p:grpSp>
        <p:nvGrpSpPr>
          <p:cNvPr id="7" name="lijn" descr="Afbeelding van lijn"/>
          <p:cNvGrpSpPr/>
          <p:nvPr/>
        </p:nvGrpSpPr>
        <p:grpSpPr bwMode="invGray">
          <a:xfrm rot="5400000">
            <a:off x="6864412" y="3472598"/>
            <a:ext cx="6492240" cy="64008"/>
            <a:chOff x="1522413" y="1514475"/>
            <a:chExt cx="10569575" cy="64008"/>
          </a:xfrm>
        </p:grpSpPr>
        <p:sp>
          <p:nvSpPr>
            <p:cNvPr id="8" name="Vrije vorm 10"/>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9" name="Vrije vorm 11"/>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10" name="Vrije vorm 12"/>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11" name="Vrije v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12" name="Vrije v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13" name="Vrije v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14" name="Vrije v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15" name="Vrije v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16" name="Vrije v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17" name="Vrije v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18" name="Vrije v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19" name="Vrije v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20" name="Vrije v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21" name="Vrije v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22" name="Vrije v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23" name="Vrije v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24" name="Vrije v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25" name="Vrije v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26" name="Vrije v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27" name="Vrije v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28" name="Vrije v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29" name="Vrije v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30" name="Vrije v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31" name="Vrije v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32" name="Vrije v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33" name="Vrije v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34" name="Vrije v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35" name="Vrije v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36" name="Vrije v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37" name="Vrije v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38" name="Vrije v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39" name="Vrije v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40" name="Vrije v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41" name="Vrije v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42" name="Vrije v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43" name="Vrije v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44" name="Vrije v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45" name="Vrije v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46" name="Vrije v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47" name="Vrije v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48" name="Vrije v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49" name="Vrije v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50" name="Vrije v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51" name="Vrije v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52" name="Vrije v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53" name="Vrije v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54" name="Vrije v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55" name="Vrije v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56" name="Vrije v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57" name="Vrije v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58" name="Vrije v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59" name="Vrije v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60" name="Vrije v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61" name="Vrije v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62" name="Vrije v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63" name="Vrije v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64" name="Vrije v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65" name="Vrije v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66" name="Vrije v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67" name="Vrije v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68" name="Vrije v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69" name="Vrije v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70" name="Vrije v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71" name="Vrije v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72" name="Vrije v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73" name="Vrije v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74" name="Vrije v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75" name="Vrije v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76" name="Vrije v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77" name="Vrije v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78" name="Vrije v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79" name="Vrije v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80" name="Vrije v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81" name="Vrije v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grpSp>
      <p:sp>
        <p:nvSpPr>
          <p:cNvPr id="3" name="Tijdelijke aanduiding voor verticale tekst 2"/>
          <p:cNvSpPr>
            <a:spLocks noGrp="1"/>
          </p:cNvSpPr>
          <p:nvPr>
            <p:ph type="body" orient="vert" idx="1" hasCustomPrompt="1"/>
          </p:nvPr>
        </p:nvSpPr>
        <p:spPr>
          <a:xfrm>
            <a:off x="608012" y="277813"/>
            <a:ext cx="9144001" cy="5898573"/>
          </a:xfrm>
        </p:spPr>
        <p:txBody>
          <a:bodyPr vert="eaVert" rtlCol="0"/>
          <a:lstStyle>
            <a:lvl5pPr>
              <a:defRPr/>
            </a:lvl5pPr>
            <a:lvl6pPr marL="1261872" indent="0">
              <a:buNone/>
              <a:defRPr/>
            </a:lvl6pPr>
            <a:lvl7pPr>
              <a:defRPr/>
            </a:lvl7pPr>
            <a:lvl8pPr>
              <a:defRPr baseline="0"/>
            </a:lvl8pPr>
            <a:lvl9pPr>
              <a:defRPr baseline="0"/>
            </a:lvl9pPr>
          </a:lstStyle>
          <a:p>
            <a:pPr lvl="0" rtl="0"/>
            <a:r>
              <a:rPr lang="nl-NL" dirty="0"/>
              <a:t>Klik om de tekststijlen van het model te bewerken</a:t>
            </a:r>
          </a:p>
          <a:p>
            <a:pPr lvl="1" rtl="0"/>
            <a:r>
              <a:rPr lang="nl-NL" dirty="0"/>
              <a:t>Tweede niveau</a:t>
            </a:r>
          </a:p>
          <a:p>
            <a:pPr lvl="2" rtl="0"/>
            <a:r>
              <a:rPr lang="nl-NL" dirty="0"/>
              <a:t>Derde niveau</a:t>
            </a:r>
          </a:p>
          <a:p>
            <a:pPr lvl="3" rtl="0"/>
            <a:r>
              <a:rPr lang="nl-NL" dirty="0"/>
              <a:t>Vierde niveau</a:t>
            </a:r>
          </a:p>
          <a:p>
            <a:pPr lvl="4" rtl="0"/>
            <a:r>
              <a:rPr lang="nl-NL" dirty="0"/>
              <a:t>Vijfde niveau</a:t>
            </a:r>
          </a:p>
        </p:txBody>
      </p:sp>
      <p:sp>
        <p:nvSpPr>
          <p:cNvPr id="5" name="Tijdelijke aanduiding voor voettekst 4"/>
          <p:cNvSpPr>
            <a:spLocks noGrp="1"/>
          </p:cNvSpPr>
          <p:nvPr>
            <p:ph type="ftr" sz="quarter" idx="11"/>
          </p:nvPr>
        </p:nvSpPr>
        <p:spPr/>
        <p:txBody>
          <a:bodyPr rtlCol="0"/>
          <a:lstStyle/>
          <a:p>
            <a:pPr rtl="0"/>
            <a:endParaRPr lang="nl-NL" dirty="0"/>
          </a:p>
        </p:txBody>
      </p:sp>
      <p:sp>
        <p:nvSpPr>
          <p:cNvPr id="4" name="Tijdelijke aanduiding voor datum 3"/>
          <p:cNvSpPr>
            <a:spLocks noGrp="1"/>
          </p:cNvSpPr>
          <p:nvPr>
            <p:ph type="dt" sz="half" idx="10"/>
          </p:nvPr>
        </p:nvSpPr>
        <p:spPr/>
        <p:txBody>
          <a:bodyPr rtlCol="0"/>
          <a:lstStyle/>
          <a:p>
            <a:pPr rtl="0"/>
            <a:fld id="{445C041E-204D-45DB-AE00-84DB2FF0C6D1}" type="datetime1">
              <a:rPr lang="nl-NL" smtClean="0"/>
              <a:t>10-12-2019</a:t>
            </a:fld>
            <a:endParaRPr lang="nl-NL" dirty="0"/>
          </a:p>
        </p:txBody>
      </p:sp>
      <p:sp>
        <p:nvSpPr>
          <p:cNvPr id="6" name="Tijdelijke aanduiding voor dianummer 5"/>
          <p:cNvSpPr>
            <a:spLocks noGrp="1"/>
          </p:cNvSpPr>
          <p:nvPr>
            <p:ph type="sldNum" sz="quarter" idx="12"/>
          </p:nvPr>
        </p:nvSpPr>
        <p:spPr/>
        <p:txBody>
          <a:bodyPr rtlCol="0"/>
          <a:lstStyle/>
          <a:p>
            <a:pPr rtl="0"/>
            <a:fld id="{25BA54BD-C84D-46CE-8B72-31BFB26ABA43}" type="slidenum">
              <a:rPr lang="nl-NL" smtClean="0"/>
              <a:t>‹nr.›</a:t>
            </a:fld>
            <a:endParaRPr lang="nl-NL" dirty="0"/>
          </a:p>
        </p:txBody>
      </p:sp>
    </p:spTree>
    <p:extLst>
      <p:ext uri="{BB962C8B-B14F-4D97-AF65-F5344CB8AC3E}">
        <p14:creationId xmlns:p14="http://schemas.microsoft.com/office/powerpoint/2010/main" val="221179101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inhoud">
    <p:spTree>
      <p:nvGrpSpPr>
        <p:cNvPr id="1" name=""/>
        <p:cNvGrpSpPr/>
        <p:nvPr/>
      </p:nvGrpSpPr>
      <p:grpSpPr>
        <a:xfrm>
          <a:off x="0" y="0"/>
          <a:ext cx="0" cy="0"/>
          <a:chOff x="0" y="0"/>
          <a:chExt cx="0" cy="0"/>
        </a:xfrm>
      </p:grpSpPr>
      <p:sp>
        <p:nvSpPr>
          <p:cNvPr id="2" name="Titel 1"/>
          <p:cNvSpPr>
            <a:spLocks noGrp="1"/>
          </p:cNvSpPr>
          <p:nvPr>
            <p:ph type="title"/>
          </p:nvPr>
        </p:nvSpPr>
        <p:spPr>
          <a:xfrm>
            <a:off x="1522414" y="274638"/>
            <a:ext cx="9143998" cy="1020762"/>
          </a:xfrm>
        </p:spPr>
        <p:txBody>
          <a:bodyPr rtlCol="0"/>
          <a:lstStyle/>
          <a:p>
            <a:pPr rtl="0"/>
            <a:r>
              <a:rPr lang="nl-NL"/>
              <a:t>Klik om stijl te bewerken</a:t>
            </a:r>
            <a:endParaRPr lang="nl-NL" dirty="0"/>
          </a:p>
        </p:txBody>
      </p:sp>
      <p:grpSp>
        <p:nvGrpSpPr>
          <p:cNvPr id="167" name="lijn" descr="Afbeelding van lijn"/>
          <p:cNvGrpSpPr/>
          <p:nvPr/>
        </p:nvGrpSpPr>
        <p:grpSpPr bwMode="invGray">
          <a:xfrm>
            <a:off x="1522413" y="1514475"/>
            <a:ext cx="10569575" cy="64008"/>
            <a:chOff x="1522413" y="1514475"/>
            <a:chExt cx="10569575" cy="64008"/>
          </a:xfrm>
        </p:grpSpPr>
        <p:sp>
          <p:nvSpPr>
            <p:cNvPr id="168" name="Vrije vorm 10"/>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169" name="Vrije vorm 11"/>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170" name="Vrije vorm 12"/>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171" name="Vrije v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172" name="Vrije v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173" name="Vrije v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174" name="Vrije v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175" name="Vrije v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176" name="Vrije v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177" name="Vrije v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178" name="Vrije v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179" name="Vrije v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180" name="Vrije v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181" name="Vrije v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182" name="Vrije v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183" name="Vrije v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184" name="Vrije v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185" name="Vrije v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186" name="Vrije v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187" name="Vrije v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188" name="Vrije v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189" name="Vrije v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190" name="Vrije v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191" name="Vrije v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192" name="Vrije v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193" name="Vrije v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194" name="Vrije v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195" name="Vrije v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196" name="Vrije v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197" name="Vrije v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198" name="Vrije v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199" name="Vrije v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200" name="Vrije v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201" name="Vrije v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202" name="Vrije v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203" name="Vrije v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204" name="Vrije v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205" name="Vrije v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206" name="Vrije v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207" name="Vrije v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208" name="Vrije v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209" name="Vrije v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210" name="Vrije v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211" name="Vrije v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212" name="Vrije v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213" name="Vrije v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214" name="Vrije v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215" name="Vrije v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216" name="Vrije v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217" name="Vrije v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218" name="Vrije v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219" name="Vrije v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220" name="Vrije v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221" name="Vrije v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222" name="Vrije v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223" name="Vrije v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224" name="Vrije v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225" name="Vrije v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226" name="Vrije v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227" name="Vrije v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228" name="Vrije v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229" name="Vrije v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230" name="Vrije v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231" name="Vrije v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232" name="Vrije v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233" name="Vrije v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234" name="Vrije v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235" name="Vrije v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236" name="Vrije v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237" name="Vrije v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238" name="Vrije v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239" name="Vrije v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240" name="Vrije v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241" name="Vrije v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grpSp>
      <p:sp>
        <p:nvSpPr>
          <p:cNvPr id="3" name="Tijdelijke aanduiding voor inhoud 2"/>
          <p:cNvSpPr>
            <a:spLocks noGrp="1"/>
          </p:cNvSpPr>
          <p:nvPr>
            <p:ph idx="1"/>
          </p:nvPr>
        </p:nvSpPr>
        <p:spPr/>
        <p:txBody>
          <a:bodyPr rtlCol="0"/>
          <a:lstStyle>
            <a:lvl2pPr marL="548640">
              <a:defRPr/>
            </a:lvl2pPr>
            <a:lvl3pPr marL="777240">
              <a:defRPr/>
            </a:lvl3pPr>
            <a:lvl4pPr marL="1005840">
              <a:defRPr/>
            </a:lvl4pPr>
            <a:lvl5pPr marL="1234440">
              <a:defRPr/>
            </a:lvl5pPr>
            <a:lvl6pPr marL="1463040">
              <a:defRPr baseline="0"/>
            </a:lvl6pPr>
            <a:lvl7pPr marL="1691640">
              <a:defRPr baseline="0"/>
            </a:lvl7pPr>
            <a:lvl8pPr marL="1920240">
              <a:defRPr baseline="0"/>
            </a:lvl8pPr>
            <a:lvl9pPr marL="2148840">
              <a:defRPr baseline="0"/>
            </a:lvl9pPr>
          </a:lstStyle>
          <a:p>
            <a:pPr lvl="0" rtl="0"/>
            <a:r>
              <a:rPr lang="nl-NL"/>
              <a:t>Tekststijl van het model bewerken</a:t>
            </a:r>
          </a:p>
          <a:p>
            <a:pPr lvl="1" rtl="0"/>
            <a:r>
              <a:rPr lang="nl-NL"/>
              <a:t>Tweede niveau</a:t>
            </a:r>
          </a:p>
          <a:p>
            <a:pPr lvl="2" rtl="0"/>
            <a:r>
              <a:rPr lang="nl-NL"/>
              <a:t>Derde niveau</a:t>
            </a:r>
          </a:p>
          <a:p>
            <a:pPr lvl="3" rtl="0"/>
            <a:r>
              <a:rPr lang="nl-NL"/>
              <a:t>Vierde niveau</a:t>
            </a:r>
          </a:p>
          <a:p>
            <a:pPr lvl="4" rtl="0"/>
            <a:r>
              <a:rPr lang="nl-NL"/>
              <a:t>Vijfde niveau</a:t>
            </a:r>
            <a:endParaRPr lang="nl-NL" dirty="0"/>
          </a:p>
        </p:txBody>
      </p:sp>
      <p:sp>
        <p:nvSpPr>
          <p:cNvPr id="5" name="Tijdelijke aanduiding voor voettekst 4"/>
          <p:cNvSpPr>
            <a:spLocks noGrp="1"/>
          </p:cNvSpPr>
          <p:nvPr>
            <p:ph type="ftr" sz="quarter" idx="11"/>
          </p:nvPr>
        </p:nvSpPr>
        <p:spPr/>
        <p:txBody>
          <a:bodyPr rtlCol="0"/>
          <a:lstStyle/>
          <a:p>
            <a:pPr rtl="0"/>
            <a:endParaRPr lang="nl-NL" dirty="0"/>
          </a:p>
        </p:txBody>
      </p:sp>
      <p:sp>
        <p:nvSpPr>
          <p:cNvPr id="4" name="Tijdelijke aanduiding voor datum 3"/>
          <p:cNvSpPr>
            <a:spLocks noGrp="1"/>
          </p:cNvSpPr>
          <p:nvPr>
            <p:ph type="dt" sz="half" idx="10"/>
          </p:nvPr>
        </p:nvSpPr>
        <p:spPr/>
        <p:txBody>
          <a:bodyPr rtlCol="0"/>
          <a:lstStyle/>
          <a:p>
            <a:pPr rtl="0"/>
            <a:fld id="{D6317E5C-2583-4CB2-AD3B-6702C46CE7A5}" type="datetime1">
              <a:rPr lang="nl-NL" smtClean="0"/>
              <a:t>10-12-2019</a:t>
            </a:fld>
            <a:endParaRPr lang="nl-NL" dirty="0"/>
          </a:p>
        </p:txBody>
      </p:sp>
      <p:sp>
        <p:nvSpPr>
          <p:cNvPr id="6" name="Tijdelijke aanduiding voor dianummer 5"/>
          <p:cNvSpPr>
            <a:spLocks noGrp="1"/>
          </p:cNvSpPr>
          <p:nvPr>
            <p:ph type="sldNum" sz="quarter" idx="12"/>
          </p:nvPr>
        </p:nvSpPr>
        <p:spPr/>
        <p:txBody>
          <a:bodyPr rtlCol="0"/>
          <a:lstStyle/>
          <a:p>
            <a:pPr rtl="0"/>
            <a:fld id="{25BA54BD-C84D-46CE-8B72-31BFB26ABA43}" type="slidenum">
              <a:rPr lang="nl-NL" smtClean="0"/>
              <a:t>‹nr.›</a:t>
            </a:fld>
            <a:endParaRPr lang="nl-NL" dirty="0"/>
          </a:p>
        </p:txBody>
      </p:sp>
    </p:spTree>
    <p:extLst>
      <p:ext uri="{BB962C8B-B14F-4D97-AF65-F5344CB8AC3E}">
        <p14:creationId xmlns:p14="http://schemas.microsoft.com/office/powerpoint/2010/main" val="261447267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el 1"/>
          <p:cNvSpPr>
            <a:spLocks noGrp="1"/>
          </p:cNvSpPr>
          <p:nvPr>
            <p:ph type="title"/>
          </p:nvPr>
        </p:nvSpPr>
        <p:spPr>
          <a:xfrm>
            <a:off x="1522413" y="1905000"/>
            <a:ext cx="9144000" cy="2667000"/>
          </a:xfrm>
        </p:spPr>
        <p:txBody>
          <a:bodyPr rtlCol="0" anchor="b">
            <a:noAutofit/>
          </a:bodyPr>
          <a:lstStyle>
            <a:lvl1pPr algn="l">
              <a:defRPr sz="4400" b="0" cap="none" baseline="0"/>
            </a:lvl1pPr>
          </a:lstStyle>
          <a:p>
            <a:pPr rtl="0"/>
            <a:r>
              <a:rPr lang="nl-NL"/>
              <a:t>Klik om stijl te bewerken</a:t>
            </a:r>
            <a:endParaRPr lang="nl-NL" dirty="0"/>
          </a:p>
        </p:txBody>
      </p:sp>
      <p:grpSp>
        <p:nvGrpSpPr>
          <p:cNvPr id="255" name="lijn" descr="Afbeelding van lijn"/>
          <p:cNvGrpSpPr/>
          <p:nvPr/>
        </p:nvGrpSpPr>
        <p:grpSpPr bwMode="invGray">
          <a:xfrm>
            <a:off x="1584896" y="4724400"/>
            <a:ext cx="8631936" cy="64008"/>
            <a:chOff x="-4110038" y="2703513"/>
            <a:chExt cx="17394239" cy="160336"/>
          </a:xfrm>
          <a:solidFill>
            <a:schemeClr val="accent1"/>
          </a:solidFill>
        </p:grpSpPr>
        <p:sp>
          <p:nvSpPr>
            <p:cNvPr id="256" name="Vrije vorm 5"/>
            <p:cNvSpPr>
              <a:spLocks/>
            </p:cNvSpPr>
            <p:nvPr/>
          </p:nvSpPr>
          <p:spPr bwMode="invGray">
            <a:xfrm>
              <a:off x="12815888" y="2768600"/>
              <a:ext cx="468313" cy="19050"/>
            </a:xfrm>
            <a:custGeom>
              <a:avLst/>
              <a:gdLst>
                <a:gd name="T0" fmla="*/ 21 w 244"/>
                <a:gd name="T1" fmla="*/ 5 h 8"/>
                <a:gd name="T2" fmla="*/ 21 w 244"/>
                <a:gd name="T3" fmla="*/ 5 h 8"/>
                <a:gd name="T4" fmla="*/ 52 w 244"/>
                <a:gd name="T5" fmla="*/ 7 h 8"/>
                <a:gd name="T6" fmla="*/ 100 w 244"/>
                <a:gd name="T7" fmla="*/ 5 h 8"/>
                <a:gd name="T8" fmla="*/ 125 w 244"/>
                <a:gd name="T9" fmla="*/ 7 h 8"/>
                <a:gd name="T10" fmla="*/ 202 w 244"/>
                <a:gd name="T11" fmla="*/ 6 h 8"/>
                <a:gd name="T12" fmla="*/ 156 w 244"/>
                <a:gd name="T13" fmla="*/ 5 h 8"/>
                <a:gd name="T14" fmla="*/ 244 w 244"/>
                <a:gd name="T15" fmla="*/ 3 h 8"/>
                <a:gd name="T16" fmla="*/ 161 w 244"/>
                <a:gd name="T17" fmla="*/ 3 h 8"/>
                <a:gd name="T18" fmla="*/ 165 w 244"/>
                <a:gd name="T19" fmla="*/ 2 h 8"/>
                <a:gd name="T20" fmla="*/ 96 w 244"/>
                <a:gd name="T21" fmla="*/ 2 h 8"/>
                <a:gd name="T22" fmla="*/ 111 w 244"/>
                <a:gd name="T23" fmla="*/ 1 h 8"/>
                <a:gd name="T24" fmla="*/ 0 w 244"/>
                <a:gd name="T25" fmla="*/ 5 h 8"/>
                <a:gd name="T26" fmla="*/ 21 w 244"/>
                <a:gd name="T27" fmla="*/ 5 h 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244" h="8">
                  <a:moveTo>
                    <a:pt x="21" y="5"/>
                  </a:moveTo>
                  <a:lnTo>
                    <a:pt x="21" y="5"/>
                  </a:lnTo>
                  <a:cubicBezTo>
                    <a:pt x="42" y="5"/>
                    <a:pt x="59" y="7"/>
                    <a:pt x="52" y="7"/>
                  </a:cubicBezTo>
                  <a:cubicBezTo>
                    <a:pt x="94" y="6"/>
                    <a:pt x="94" y="8"/>
                    <a:pt x="100" y="5"/>
                  </a:cubicBezTo>
                  <a:cubicBezTo>
                    <a:pt x="127" y="4"/>
                    <a:pt x="155" y="6"/>
                    <a:pt x="125" y="7"/>
                  </a:cubicBezTo>
                  <a:lnTo>
                    <a:pt x="202" y="6"/>
                  </a:lnTo>
                  <a:lnTo>
                    <a:pt x="156" y="5"/>
                  </a:lnTo>
                  <a:cubicBezTo>
                    <a:pt x="168" y="2"/>
                    <a:pt x="230" y="6"/>
                    <a:pt x="244" y="3"/>
                  </a:cubicBezTo>
                  <a:lnTo>
                    <a:pt x="161" y="3"/>
                  </a:lnTo>
                  <a:lnTo>
                    <a:pt x="165" y="2"/>
                  </a:lnTo>
                  <a:cubicBezTo>
                    <a:pt x="146" y="3"/>
                    <a:pt x="109" y="2"/>
                    <a:pt x="96" y="2"/>
                  </a:cubicBezTo>
                  <a:cubicBezTo>
                    <a:pt x="98" y="1"/>
                    <a:pt x="97" y="1"/>
                    <a:pt x="111" y="1"/>
                  </a:cubicBezTo>
                  <a:cubicBezTo>
                    <a:pt x="10" y="0"/>
                    <a:pt x="84" y="5"/>
                    <a:pt x="0" y="5"/>
                  </a:cubicBezTo>
                  <a:cubicBezTo>
                    <a:pt x="5" y="5"/>
                    <a:pt x="12" y="5"/>
                    <a:pt x="21" y="5"/>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257" name="Vrije vorm 6"/>
            <p:cNvSpPr>
              <a:spLocks/>
            </p:cNvSpPr>
            <p:nvPr/>
          </p:nvSpPr>
          <p:spPr bwMode="invGray">
            <a:xfrm>
              <a:off x="12380913" y="2755900"/>
              <a:ext cx="461963" cy="26987"/>
            </a:xfrm>
            <a:custGeom>
              <a:avLst/>
              <a:gdLst>
                <a:gd name="T0" fmla="*/ 162 w 241"/>
                <a:gd name="T1" fmla="*/ 4 h 12"/>
                <a:gd name="T2" fmla="*/ 162 w 241"/>
                <a:gd name="T3" fmla="*/ 4 h 12"/>
                <a:gd name="T4" fmla="*/ 127 w 241"/>
                <a:gd name="T5" fmla="*/ 7 h 12"/>
                <a:gd name="T6" fmla="*/ 68 w 241"/>
                <a:gd name="T7" fmla="*/ 6 h 12"/>
                <a:gd name="T8" fmla="*/ 53 w 241"/>
                <a:gd name="T9" fmla="*/ 9 h 12"/>
                <a:gd name="T10" fmla="*/ 79 w 241"/>
                <a:gd name="T11" fmla="*/ 9 h 12"/>
                <a:gd name="T12" fmla="*/ 18 w 241"/>
                <a:gd name="T13" fmla="*/ 11 h 12"/>
                <a:gd name="T14" fmla="*/ 101 w 241"/>
                <a:gd name="T15" fmla="*/ 10 h 12"/>
                <a:gd name="T16" fmla="*/ 195 w 241"/>
                <a:gd name="T17" fmla="*/ 12 h 12"/>
                <a:gd name="T18" fmla="*/ 226 w 241"/>
                <a:gd name="T19" fmla="*/ 11 h 12"/>
                <a:gd name="T20" fmla="*/ 215 w 241"/>
                <a:gd name="T21" fmla="*/ 11 h 12"/>
                <a:gd name="T22" fmla="*/ 213 w 241"/>
                <a:gd name="T23" fmla="*/ 7 h 12"/>
                <a:gd name="T24" fmla="*/ 172 w 241"/>
                <a:gd name="T25" fmla="*/ 7 h 12"/>
                <a:gd name="T26" fmla="*/ 241 w 241"/>
                <a:gd name="T27" fmla="*/ 4 h 12"/>
                <a:gd name="T28" fmla="*/ 123 w 241"/>
                <a:gd name="T29" fmla="*/ 0 h 12"/>
                <a:gd name="T30" fmla="*/ 162 w 241"/>
                <a:gd name="T31" fmla="*/ 4 h 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241" h="12">
                  <a:moveTo>
                    <a:pt x="162" y="4"/>
                  </a:moveTo>
                  <a:lnTo>
                    <a:pt x="162" y="4"/>
                  </a:lnTo>
                  <a:lnTo>
                    <a:pt x="127" y="7"/>
                  </a:lnTo>
                  <a:lnTo>
                    <a:pt x="68" y="6"/>
                  </a:lnTo>
                  <a:cubicBezTo>
                    <a:pt x="67" y="7"/>
                    <a:pt x="24" y="8"/>
                    <a:pt x="53" y="9"/>
                  </a:cubicBezTo>
                  <a:cubicBezTo>
                    <a:pt x="59" y="9"/>
                    <a:pt x="70" y="8"/>
                    <a:pt x="79" y="9"/>
                  </a:cubicBezTo>
                  <a:cubicBezTo>
                    <a:pt x="73" y="11"/>
                    <a:pt x="0" y="9"/>
                    <a:pt x="18" y="11"/>
                  </a:cubicBezTo>
                  <a:cubicBezTo>
                    <a:pt x="65" y="11"/>
                    <a:pt x="72" y="12"/>
                    <a:pt x="101" y="10"/>
                  </a:cubicBezTo>
                  <a:cubicBezTo>
                    <a:pt x="144" y="11"/>
                    <a:pt x="175" y="11"/>
                    <a:pt x="195" y="12"/>
                  </a:cubicBezTo>
                  <a:cubicBezTo>
                    <a:pt x="208" y="12"/>
                    <a:pt x="209" y="11"/>
                    <a:pt x="226" y="11"/>
                  </a:cubicBezTo>
                  <a:lnTo>
                    <a:pt x="215" y="11"/>
                  </a:lnTo>
                  <a:lnTo>
                    <a:pt x="213" y="7"/>
                  </a:lnTo>
                  <a:cubicBezTo>
                    <a:pt x="199" y="8"/>
                    <a:pt x="187" y="7"/>
                    <a:pt x="172" y="7"/>
                  </a:cubicBezTo>
                  <a:lnTo>
                    <a:pt x="241" y="4"/>
                  </a:lnTo>
                  <a:cubicBezTo>
                    <a:pt x="219" y="1"/>
                    <a:pt x="151" y="2"/>
                    <a:pt x="123" y="0"/>
                  </a:cubicBezTo>
                  <a:cubicBezTo>
                    <a:pt x="157" y="4"/>
                    <a:pt x="96" y="2"/>
                    <a:pt x="162" y="4"/>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258" name="Vrije vorm 7"/>
            <p:cNvSpPr>
              <a:spLocks/>
            </p:cNvSpPr>
            <p:nvPr/>
          </p:nvSpPr>
          <p:spPr bwMode="invGray">
            <a:xfrm>
              <a:off x="12814300" y="2779713"/>
              <a:ext cx="1588" cy="0"/>
            </a:xfrm>
            <a:custGeom>
              <a:avLst/>
              <a:gdLst>
                <a:gd name="T0" fmla="*/ 0 w 1"/>
                <a:gd name="T1" fmla="*/ 0 w 1"/>
                <a:gd name="T2" fmla="*/ 1 w 1"/>
                <a:gd name="T3" fmla="*/ 0 w 1"/>
              </a:gdLst>
              <a:ahLst/>
              <a:cxnLst>
                <a:cxn ang="0">
                  <a:pos x="T0" y="0"/>
                </a:cxn>
                <a:cxn ang="0">
                  <a:pos x="T1" y="0"/>
                </a:cxn>
                <a:cxn ang="0">
                  <a:pos x="T2" y="0"/>
                </a:cxn>
                <a:cxn ang="0">
                  <a:pos x="T3" y="0"/>
                </a:cxn>
              </a:cxnLst>
              <a:rect l="0" t="0" r="r" b="b"/>
              <a:pathLst>
                <a:path w="1">
                  <a:moveTo>
                    <a:pt x="0" y="0"/>
                  </a:moveTo>
                  <a:lnTo>
                    <a:pt x="0" y="0"/>
                  </a:lnTo>
                  <a:lnTo>
                    <a:pt x="1" y="0"/>
                  </a:lnTo>
                  <a:lnTo>
                    <a:pt x="0"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259" name="Vrije vorm 8"/>
            <p:cNvSpPr>
              <a:spLocks/>
            </p:cNvSpPr>
            <p:nvPr/>
          </p:nvSpPr>
          <p:spPr bwMode="invGray">
            <a:xfrm>
              <a:off x="2738437" y="2795588"/>
              <a:ext cx="425450" cy="15875"/>
            </a:xfrm>
            <a:custGeom>
              <a:avLst/>
              <a:gdLst>
                <a:gd name="T0" fmla="*/ 77 w 222"/>
                <a:gd name="T1" fmla="*/ 5 h 7"/>
                <a:gd name="T2" fmla="*/ 77 w 222"/>
                <a:gd name="T3" fmla="*/ 5 h 7"/>
                <a:gd name="T4" fmla="*/ 56 w 222"/>
                <a:gd name="T5" fmla="*/ 6 h 7"/>
                <a:gd name="T6" fmla="*/ 222 w 222"/>
                <a:gd name="T7" fmla="*/ 5 h 7"/>
                <a:gd name="T8" fmla="*/ 200 w 222"/>
                <a:gd name="T9" fmla="*/ 3 h 7"/>
                <a:gd name="T10" fmla="*/ 137 w 222"/>
                <a:gd name="T11" fmla="*/ 4 h 7"/>
                <a:gd name="T12" fmla="*/ 149 w 222"/>
                <a:gd name="T13" fmla="*/ 3 h 7"/>
                <a:gd name="T14" fmla="*/ 109 w 222"/>
                <a:gd name="T15" fmla="*/ 0 h 7"/>
                <a:gd name="T16" fmla="*/ 106 w 222"/>
                <a:gd name="T17" fmla="*/ 0 h 7"/>
                <a:gd name="T18" fmla="*/ 0 w 222"/>
                <a:gd name="T19" fmla="*/ 7 h 7"/>
                <a:gd name="T20" fmla="*/ 77 w 222"/>
                <a:gd name="T21" fmla="*/ 5 h 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22" h="7">
                  <a:moveTo>
                    <a:pt x="77" y="5"/>
                  </a:moveTo>
                  <a:lnTo>
                    <a:pt x="77" y="5"/>
                  </a:lnTo>
                  <a:cubicBezTo>
                    <a:pt x="62" y="5"/>
                    <a:pt x="58" y="5"/>
                    <a:pt x="56" y="6"/>
                  </a:cubicBezTo>
                  <a:lnTo>
                    <a:pt x="222" y="5"/>
                  </a:lnTo>
                  <a:cubicBezTo>
                    <a:pt x="216" y="5"/>
                    <a:pt x="169" y="4"/>
                    <a:pt x="200" y="3"/>
                  </a:cubicBezTo>
                  <a:cubicBezTo>
                    <a:pt x="186" y="2"/>
                    <a:pt x="143" y="3"/>
                    <a:pt x="137" y="4"/>
                  </a:cubicBezTo>
                  <a:lnTo>
                    <a:pt x="149" y="3"/>
                  </a:lnTo>
                  <a:cubicBezTo>
                    <a:pt x="110" y="5"/>
                    <a:pt x="84" y="1"/>
                    <a:pt x="109" y="0"/>
                  </a:cubicBezTo>
                  <a:lnTo>
                    <a:pt x="106" y="0"/>
                  </a:lnTo>
                  <a:lnTo>
                    <a:pt x="0" y="7"/>
                  </a:lnTo>
                  <a:cubicBezTo>
                    <a:pt x="39" y="7"/>
                    <a:pt x="30" y="5"/>
                    <a:pt x="77" y="5"/>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260" name="Vrije vorm 9"/>
            <p:cNvSpPr>
              <a:spLocks/>
            </p:cNvSpPr>
            <p:nvPr/>
          </p:nvSpPr>
          <p:spPr bwMode="invGray">
            <a:xfrm>
              <a:off x="-3646488" y="2800350"/>
              <a:ext cx="46038" cy="3175"/>
            </a:xfrm>
            <a:custGeom>
              <a:avLst/>
              <a:gdLst>
                <a:gd name="T0" fmla="*/ 0 w 24"/>
                <a:gd name="T1" fmla="*/ 1 h 1"/>
                <a:gd name="T2" fmla="*/ 0 w 24"/>
                <a:gd name="T3" fmla="*/ 1 h 1"/>
                <a:gd name="T4" fmla="*/ 21 w 24"/>
                <a:gd name="T5" fmla="*/ 0 h 1"/>
                <a:gd name="T6" fmla="*/ 0 w 24"/>
                <a:gd name="T7" fmla="*/ 1 h 1"/>
              </a:gdLst>
              <a:ahLst/>
              <a:cxnLst>
                <a:cxn ang="0">
                  <a:pos x="T0" y="T1"/>
                </a:cxn>
                <a:cxn ang="0">
                  <a:pos x="T2" y="T3"/>
                </a:cxn>
                <a:cxn ang="0">
                  <a:pos x="T4" y="T5"/>
                </a:cxn>
                <a:cxn ang="0">
                  <a:pos x="T6" y="T7"/>
                </a:cxn>
              </a:cxnLst>
              <a:rect l="0" t="0" r="r" b="b"/>
              <a:pathLst>
                <a:path w="24" h="1">
                  <a:moveTo>
                    <a:pt x="0" y="1"/>
                  </a:moveTo>
                  <a:lnTo>
                    <a:pt x="0" y="1"/>
                  </a:lnTo>
                  <a:cubicBezTo>
                    <a:pt x="21" y="0"/>
                    <a:pt x="24" y="0"/>
                    <a:pt x="21" y="0"/>
                  </a:cubicBezTo>
                  <a:lnTo>
                    <a:pt x="0"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261" name="Vrije vorm 10"/>
            <p:cNvSpPr>
              <a:spLocks/>
            </p:cNvSpPr>
            <p:nvPr/>
          </p:nvSpPr>
          <p:spPr bwMode="invGray">
            <a:xfrm>
              <a:off x="2627312" y="2816225"/>
              <a:ext cx="63500" cy="4762"/>
            </a:xfrm>
            <a:custGeom>
              <a:avLst/>
              <a:gdLst>
                <a:gd name="T0" fmla="*/ 33 w 33"/>
                <a:gd name="T1" fmla="*/ 0 h 2"/>
                <a:gd name="T2" fmla="*/ 33 w 33"/>
                <a:gd name="T3" fmla="*/ 0 h 2"/>
                <a:gd name="T4" fmla="*/ 0 w 33"/>
                <a:gd name="T5" fmla="*/ 2 h 2"/>
                <a:gd name="T6" fmla="*/ 33 w 33"/>
                <a:gd name="T7" fmla="*/ 0 h 2"/>
              </a:gdLst>
              <a:ahLst/>
              <a:cxnLst>
                <a:cxn ang="0">
                  <a:pos x="T0" y="T1"/>
                </a:cxn>
                <a:cxn ang="0">
                  <a:pos x="T2" y="T3"/>
                </a:cxn>
                <a:cxn ang="0">
                  <a:pos x="T4" y="T5"/>
                </a:cxn>
                <a:cxn ang="0">
                  <a:pos x="T6" y="T7"/>
                </a:cxn>
              </a:cxnLst>
              <a:rect l="0" t="0" r="r" b="b"/>
              <a:pathLst>
                <a:path w="33" h="2">
                  <a:moveTo>
                    <a:pt x="33" y="0"/>
                  </a:moveTo>
                  <a:lnTo>
                    <a:pt x="33" y="0"/>
                  </a:lnTo>
                  <a:lnTo>
                    <a:pt x="0" y="2"/>
                  </a:lnTo>
                  <a:cubicBezTo>
                    <a:pt x="14" y="1"/>
                    <a:pt x="25" y="1"/>
                    <a:pt x="33"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262" name="Vrije vorm 11"/>
            <p:cNvSpPr>
              <a:spLocks/>
            </p:cNvSpPr>
            <p:nvPr/>
          </p:nvSpPr>
          <p:spPr bwMode="invGray">
            <a:xfrm>
              <a:off x="3103562" y="2741613"/>
              <a:ext cx="28575" cy="3175"/>
            </a:xfrm>
            <a:custGeom>
              <a:avLst/>
              <a:gdLst>
                <a:gd name="T0" fmla="*/ 15 w 15"/>
                <a:gd name="T1" fmla="*/ 0 h 1"/>
                <a:gd name="T2" fmla="*/ 15 w 15"/>
                <a:gd name="T3" fmla="*/ 0 h 1"/>
                <a:gd name="T4" fmla="*/ 15 w 15"/>
                <a:gd name="T5" fmla="*/ 0 h 1"/>
                <a:gd name="T6" fmla="*/ 0 w 15"/>
                <a:gd name="T7" fmla="*/ 1 h 1"/>
                <a:gd name="T8" fmla="*/ 0 w 15"/>
                <a:gd name="T9" fmla="*/ 1 h 1"/>
                <a:gd name="T10" fmla="*/ 15 w 15"/>
                <a:gd name="T11" fmla="*/ 0 h 1"/>
              </a:gdLst>
              <a:ahLst/>
              <a:cxnLst>
                <a:cxn ang="0">
                  <a:pos x="T0" y="T1"/>
                </a:cxn>
                <a:cxn ang="0">
                  <a:pos x="T2" y="T3"/>
                </a:cxn>
                <a:cxn ang="0">
                  <a:pos x="T4" y="T5"/>
                </a:cxn>
                <a:cxn ang="0">
                  <a:pos x="T6" y="T7"/>
                </a:cxn>
                <a:cxn ang="0">
                  <a:pos x="T8" y="T9"/>
                </a:cxn>
                <a:cxn ang="0">
                  <a:pos x="T10" y="T11"/>
                </a:cxn>
              </a:cxnLst>
              <a:rect l="0" t="0" r="r" b="b"/>
              <a:pathLst>
                <a:path w="15" h="1">
                  <a:moveTo>
                    <a:pt x="15" y="0"/>
                  </a:moveTo>
                  <a:lnTo>
                    <a:pt x="15" y="0"/>
                  </a:lnTo>
                  <a:cubicBezTo>
                    <a:pt x="15" y="0"/>
                    <a:pt x="15" y="0"/>
                    <a:pt x="15" y="0"/>
                  </a:cubicBezTo>
                  <a:lnTo>
                    <a:pt x="0" y="1"/>
                  </a:lnTo>
                  <a:lnTo>
                    <a:pt x="0" y="1"/>
                  </a:lnTo>
                  <a:lnTo>
                    <a:pt x="15"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263" name="Vrije vorm 12"/>
            <p:cNvSpPr>
              <a:spLocks/>
            </p:cNvSpPr>
            <p:nvPr/>
          </p:nvSpPr>
          <p:spPr bwMode="invGray">
            <a:xfrm>
              <a:off x="1227137" y="2836863"/>
              <a:ext cx="20638" cy="0"/>
            </a:xfrm>
            <a:custGeom>
              <a:avLst/>
              <a:gdLst>
                <a:gd name="T0" fmla="*/ 11 w 11"/>
                <a:gd name="T1" fmla="*/ 11 w 11"/>
                <a:gd name="T2" fmla="*/ 0 w 11"/>
                <a:gd name="T3" fmla="*/ 11 w 11"/>
              </a:gdLst>
              <a:ahLst/>
              <a:cxnLst>
                <a:cxn ang="0">
                  <a:pos x="T0" y="0"/>
                </a:cxn>
                <a:cxn ang="0">
                  <a:pos x="T1" y="0"/>
                </a:cxn>
                <a:cxn ang="0">
                  <a:pos x="T2" y="0"/>
                </a:cxn>
                <a:cxn ang="0">
                  <a:pos x="T3" y="0"/>
                </a:cxn>
              </a:cxnLst>
              <a:rect l="0" t="0" r="r" b="b"/>
              <a:pathLst>
                <a:path w="11">
                  <a:moveTo>
                    <a:pt x="11" y="0"/>
                  </a:moveTo>
                  <a:lnTo>
                    <a:pt x="11" y="0"/>
                  </a:lnTo>
                  <a:lnTo>
                    <a:pt x="0" y="0"/>
                  </a:lnTo>
                  <a:lnTo>
                    <a:pt x="11"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264" name="Vrije vorm 13"/>
            <p:cNvSpPr>
              <a:spLocks/>
            </p:cNvSpPr>
            <p:nvPr/>
          </p:nvSpPr>
          <p:spPr bwMode="invGray">
            <a:xfrm>
              <a:off x="3660775" y="2713038"/>
              <a:ext cx="331788" cy="20637"/>
            </a:xfrm>
            <a:custGeom>
              <a:avLst/>
              <a:gdLst>
                <a:gd name="T0" fmla="*/ 173 w 173"/>
                <a:gd name="T1" fmla="*/ 0 h 9"/>
                <a:gd name="T2" fmla="*/ 173 w 173"/>
                <a:gd name="T3" fmla="*/ 0 h 9"/>
                <a:gd name="T4" fmla="*/ 99 w 173"/>
                <a:gd name="T5" fmla="*/ 2 h 9"/>
                <a:gd name="T6" fmla="*/ 89 w 173"/>
                <a:gd name="T7" fmla="*/ 1 h 9"/>
                <a:gd name="T8" fmla="*/ 64 w 173"/>
                <a:gd name="T9" fmla="*/ 2 h 9"/>
                <a:gd name="T10" fmla="*/ 79 w 173"/>
                <a:gd name="T11" fmla="*/ 2 h 9"/>
                <a:gd name="T12" fmla="*/ 0 w 173"/>
                <a:gd name="T13" fmla="*/ 8 h 9"/>
                <a:gd name="T14" fmla="*/ 78 w 173"/>
                <a:gd name="T15" fmla="*/ 7 h 9"/>
                <a:gd name="T16" fmla="*/ 98 w 173"/>
                <a:gd name="T17" fmla="*/ 6 h 9"/>
                <a:gd name="T18" fmla="*/ 159 w 173"/>
                <a:gd name="T19" fmla="*/ 2 h 9"/>
                <a:gd name="T20" fmla="*/ 173 w 173"/>
                <a:gd name="T21" fmla="*/ 0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73" h="9">
                  <a:moveTo>
                    <a:pt x="173" y="0"/>
                  </a:moveTo>
                  <a:lnTo>
                    <a:pt x="173" y="0"/>
                  </a:lnTo>
                  <a:lnTo>
                    <a:pt x="99" y="2"/>
                  </a:lnTo>
                  <a:cubicBezTo>
                    <a:pt x="109" y="2"/>
                    <a:pt x="74" y="2"/>
                    <a:pt x="89" y="1"/>
                  </a:cubicBezTo>
                  <a:cubicBezTo>
                    <a:pt x="84" y="1"/>
                    <a:pt x="57" y="1"/>
                    <a:pt x="64" y="2"/>
                  </a:cubicBezTo>
                  <a:lnTo>
                    <a:pt x="79" y="2"/>
                  </a:lnTo>
                  <a:cubicBezTo>
                    <a:pt x="41" y="5"/>
                    <a:pt x="64" y="6"/>
                    <a:pt x="0" y="8"/>
                  </a:cubicBezTo>
                  <a:cubicBezTo>
                    <a:pt x="40" y="9"/>
                    <a:pt x="57" y="8"/>
                    <a:pt x="78" y="7"/>
                  </a:cubicBezTo>
                  <a:lnTo>
                    <a:pt x="98" y="6"/>
                  </a:lnTo>
                  <a:lnTo>
                    <a:pt x="159" y="2"/>
                  </a:lnTo>
                  <a:lnTo>
                    <a:pt x="173"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265" name="Vrije vorm 14"/>
            <p:cNvSpPr>
              <a:spLocks/>
            </p:cNvSpPr>
            <p:nvPr/>
          </p:nvSpPr>
          <p:spPr bwMode="invGray">
            <a:xfrm>
              <a:off x="-1674813" y="2768600"/>
              <a:ext cx="1588" cy="0"/>
            </a:xfrm>
            <a:custGeom>
              <a:avLst/>
              <a:gdLst>
                <a:gd name="T0" fmla="*/ 0 w 1"/>
                <a:gd name="T1" fmla="*/ 0 w 1"/>
                <a:gd name="T2" fmla="*/ 1 w 1"/>
                <a:gd name="T3" fmla="*/ 0 w 1"/>
              </a:gdLst>
              <a:ahLst/>
              <a:cxnLst>
                <a:cxn ang="0">
                  <a:pos x="T0" y="0"/>
                </a:cxn>
                <a:cxn ang="0">
                  <a:pos x="T1" y="0"/>
                </a:cxn>
                <a:cxn ang="0">
                  <a:pos x="T2" y="0"/>
                </a:cxn>
                <a:cxn ang="0">
                  <a:pos x="T3" y="0"/>
                </a:cxn>
              </a:cxnLst>
              <a:rect l="0" t="0" r="r" b="b"/>
              <a:pathLst>
                <a:path w="1">
                  <a:moveTo>
                    <a:pt x="0" y="0"/>
                  </a:moveTo>
                  <a:lnTo>
                    <a:pt x="0" y="0"/>
                  </a:lnTo>
                  <a:lnTo>
                    <a:pt x="1" y="0"/>
                  </a:lnTo>
                  <a:cubicBezTo>
                    <a:pt x="0" y="0"/>
                    <a:pt x="0" y="0"/>
                    <a:pt x="0"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266" name="Vrije vorm 15"/>
            <p:cNvSpPr>
              <a:spLocks/>
            </p:cNvSpPr>
            <p:nvPr/>
          </p:nvSpPr>
          <p:spPr bwMode="invGray">
            <a:xfrm>
              <a:off x="-1673225" y="2767013"/>
              <a:ext cx="36513" cy="1587"/>
            </a:xfrm>
            <a:custGeom>
              <a:avLst/>
              <a:gdLst>
                <a:gd name="T0" fmla="*/ 3 w 19"/>
                <a:gd name="T1" fmla="*/ 0 h 1"/>
                <a:gd name="T2" fmla="*/ 3 w 19"/>
                <a:gd name="T3" fmla="*/ 0 h 1"/>
                <a:gd name="T4" fmla="*/ 0 w 19"/>
                <a:gd name="T5" fmla="*/ 1 h 1"/>
                <a:gd name="T6" fmla="*/ 3 w 19"/>
                <a:gd name="T7" fmla="*/ 0 h 1"/>
              </a:gdLst>
              <a:ahLst/>
              <a:cxnLst>
                <a:cxn ang="0">
                  <a:pos x="T0" y="T1"/>
                </a:cxn>
                <a:cxn ang="0">
                  <a:pos x="T2" y="T3"/>
                </a:cxn>
                <a:cxn ang="0">
                  <a:pos x="T4" y="T5"/>
                </a:cxn>
                <a:cxn ang="0">
                  <a:pos x="T6" y="T7"/>
                </a:cxn>
              </a:cxnLst>
              <a:rect l="0" t="0" r="r" b="b"/>
              <a:pathLst>
                <a:path w="19" h="1">
                  <a:moveTo>
                    <a:pt x="3" y="0"/>
                  </a:moveTo>
                  <a:lnTo>
                    <a:pt x="3" y="0"/>
                  </a:lnTo>
                  <a:lnTo>
                    <a:pt x="0" y="1"/>
                  </a:lnTo>
                  <a:cubicBezTo>
                    <a:pt x="4" y="0"/>
                    <a:pt x="19" y="0"/>
                    <a:pt x="3"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267" name="Vrije vorm 16"/>
            <p:cNvSpPr>
              <a:spLocks/>
            </p:cNvSpPr>
            <p:nvPr/>
          </p:nvSpPr>
          <p:spPr bwMode="invGray">
            <a:xfrm>
              <a:off x="2690812" y="2811463"/>
              <a:ext cx="47625" cy="4762"/>
            </a:xfrm>
            <a:custGeom>
              <a:avLst/>
              <a:gdLst>
                <a:gd name="T0" fmla="*/ 13 w 25"/>
                <a:gd name="T1" fmla="*/ 0 h 2"/>
                <a:gd name="T2" fmla="*/ 13 w 25"/>
                <a:gd name="T3" fmla="*/ 0 h 2"/>
                <a:gd name="T4" fmla="*/ 0 w 25"/>
                <a:gd name="T5" fmla="*/ 2 h 2"/>
                <a:gd name="T6" fmla="*/ 25 w 25"/>
                <a:gd name="T7" fmla="*/ 0 h 2"/>
                <a:gd name="T8" fmla="*/ 13 w 25"/>
                <a:gd name="T9" fmla="*/ 0 h 2"/>
              </a:gdLst>
              <a:ahLst/>
              <a:cxnLst>
                <a:cxn ang="0">
                  <a:pos x="T0" y="T1"/>
                </a:cxn>
                <a:cxn ang="0">
                  <a:pos x="T2" y="T3"/>
                </a:cxn>
                <a:cxn ang="0">
                  <a:pos x="T4" y="T5"/>
                </a:cxn>
                <a:cxn ang="0">
                  <a:pos x="T6" y="T7"/>
                </a:cxn>
                <a:cxn ang="0">
                  <a:pos x="T8" y="T9"/>
                </a:cxn>
              </a:cxnLst>
              <a:rect l="0" t="0" r="r" b="b"/>
              <a:pathLst>
                <a:path w="25" h="2">
                  <a:moveTo>
                    <a:pt x="13" y="0"/>
                  </a:moveTo>
                  <a:lnTo>
                    <a:pt x="13" y="0"/>
                  </a:lnTo>
                  <a:cubicBezTo>
                    <a:pt x="12" y="0"/>
                    <a:pt x="7" y="1"/>
                    <a:pt x="0" y="2"/>
                  </a:cubicBezTo>
                  <a:lnTo>
                    <a:pt x="25" y="0"/>
                  </a:lnTo>
                  <a:lnTo>
                    <a:pt x="13"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268" name="Vrije vorm 17"/>
            <p:cNvSpPr>
              <a:spLocks/>
            </p:cNvSpPr>
            <p:nvPr/>
          </p:nvSpPr>
          <p:spPr bwMode="invGray">
            <a:xfrm>
              <a:off x="2822575" y="2794000"/>
              <a:ext cx="163513" cy="4762"/>
            </a:xfrm>
            <a:custGeom>
              <a:avLst/>
              <a:gdLst>
                <a:gd name="T0" fmla="*/ 0 w 85"/>
                <a:gd name="T1" fmla="*/ 2 h 2"/>
                <a:gd name="T2" fmla="*/ 0 w 85"/>
                <a:gd name="T3" fmla="*/ 2 h 2"/>
                <a:gd name="T4" fmla="*/ 62 w 85"/>
                <a:gd name="T5" fmla="*/ 1 h 2"/>
                <a:gd name="T6" fmla="*/ 85 w 85"/>
                <a:gd name="T7" fmla="*/ 0 h 2"/>
                <a:gd name="T8" fmla="*/ 0 w 85"/>
                <a:gd name="T9" fmla="*/ 2 h 2"/>
              </a:gdLst>
              <a:ahLst/>
              <a:cxnLst>
                <a:cxn ang="0">
                  <a:pos x="T0" y="T1"/>
                </a:cxn>
                <a:cxn ang="0">
                  <a:pos x="T2" y="T3"/>
                </a:cxn>
                <a:cxn ang="0">
                  <a:pos x="T4" y="T5"/>
                </a:cxn>
                <a:cxn ang="0">
                  <a:pos x="T6" y="T7"/>
                </a:cxn>
                <a:cxn ang="0">
                  <a:pos x="T8" y="T9"/>
                </a:cxn>
              </a:cxnLst>
              <a:rect l="0" t="0" r="r" b="b"/>
              <a:pathLst>
                <a:path w="85" h="2">
                  <a:moveTo>
                    <a:pt x="0" y="2"/>
                  </a:moveTo>
                  <a:lnTo>
                    <a:pt x="0" y="2"/>
                  </a:lnTo>
                  <a:lnTo>
                    <a:pt x="62" y="1"/>
                  </a:lnTo>
                  <a:lnTo>
                    <a:pt x="85" y="0"/>
                  </a:lnTo>
                  <a:lnTo>
                    <a:pt x="0" y="2"/>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269" name="Vrije vorm 18"/>
            <p:cNvSpPr>
              <a:spLocks/>
            </p:cNvSpPr>
            <p:nvPr/>
          </p:nvSpPr>
          <p:spPr bwMode="invGray">
            <a:xfrm>
              <a:off x="715962" y="2809875"/>
              <a:ext cx="1911350" cy="50800"/>
            </a:xfrm>
            <a:custGeom>
              <a:avLst/>
              <a:gdLst>
                <a:gd name="T0" fmla="*/ 375 w 996"/>
                <a:gd name="T1" fmla="*/ 13 h 23"/>
                <a:gd name="T2" fmla="*/ 375 w 996"/>
                <a:gd name="T3" fmla="*/ 13 h 23"/>
                <a:gd name="T4" fmla="*/ 348 w 996"/>
                <a:gd name="T5" fmla="*/ 9 h 23"/>
                <a:gd name="T6" fmla="*/ 277 w 996"/>
                <a:gd name="T7" fmla="*/ 12 h 23"/>
                <a:gd name="T8" fmla="*/ 366 w 996"/>
                <a:gd name="T9" fmla="*/ 16 h 23"/>
                <a:gd name="T10" fmla="*/ 257 w 996"/>
                <a:gd name="T11" fmla="*/ 19 h 23"/>
                <a:gd name="T12" fmla="*/ 301 w 996"/>
                <a:gd name="T13" fmla="*/ 14 h 23"/>
                <a:gd name="T14" fmla="*/ 249 w 996"/>
                <a:gd name="T15" fmla="*/ 16 h 23"/>
                <a:gd name="T16" fmla="*/ 76 w 996"/>
                <a:gd name="T17" fmla="*/ 16 h 23"/>
                <a:gd name="T18" fmla="*/ 5 w 996"/>
                <a:gd name="T19" fmla="*/ 20 h 23"/>
                <a:gd name="T20" fmla="*/ 93 w 996"/>
                <a:gd name="T21" fmla="*/ 23 h 23"/>
                <a:gd name="T22" fmla="*/ 84 w 996"/>
                <a:gd name="T23" fmla="*/ 22 h 23"/>
                <a:gd name="T24" fmla="*/ 125 w 996"/>
                <a:gd name="T25" fmla="*/ 23 h 23"/>
                <a:gd name="T26" fmla="*/ 151 w 996"/>
                <a:gd name="T27" fmla="*/ 20 h 23"/>
                <a:gd name="T28" fmla="*/ 191 w 996"/>
                <a:gd name="T29" fmla="*/ 20 h 23"/>
                <a:gd name="T30" fmla="*/ 168 w 996"/>
                <a:gd name="T31" fmla="*/ 21 h 23"/>
                <a:gd name="T32" fmla="*/ 264 w 996"/>
                <a:gd name="T33" fmla="*/ 20 h 23"/>
                <a:gd name="T34" fmla="*/ 252 w 996"/>
                <a:gd name="T35" fmla="*/ 22 h 23"/>
                <a:gd name="T36" fmla="*/ 371 w 996"/>
                <a:gd name="T37" fmla="*/ 18 h 23"/>
                <a:gd name="T38" fmla="*/ 341 w 996"/>
                <a:gd name="T39" fmla="*/ 21 h 23"/>
                <a:gd name="T40" fmla="*/ 539 w 996"/>
                <a:gd name="T41" fmla="*/ 20 h 23"/>
                <a:gd name="T42" fmla="*/ 527 w 996"/>
                <a:gd name="T43" fmla="*/ 19 h 23"/>
                <a:gd name="T44" fmla="*/ 575 w 996"/>
                <a:gd name="T45" fmla="*/ 21 h 23"/>
                <a:gd name="T46" fmla="*/ 766 w 996"/>
                <a:gd name="T47" fmla="*/ 20 h 23"/>
                <a:gd name="T48" fmla="*/ 996 w 996"/>
                <a:gd name="T49" fmla="*/ 5 h 23"/>
                <a:gd name="T50" fmla="*/ 969 w 996"/>
                <a:gd name="T51" fmla="*/ 6 h 23"/>
                <a:gd name="T52" fmla="*/ 973 w 996"/>
                <a:gd name="T53" fmla="*/ 1 h 23"/>
                <a:gd name="T54" fmla="*/ 897 w 996"/>
                <a:gd name="T55" fmla="*/ 5 h 23"/>
                <a:gd name="T56" fmla="*/ 872 w 996"/>
                <a:gd name="T57" fmla="*/ 0 h 23"/>
                <a:gd name="T58" fmla="*/ 535 w 996"/>
                <a:gd name="T59" fmla="*/ 14 h 23"/>
                <a:gd name="T60" fmla="*/ 389 w 996"/>
                <a:gd name="T61" fmla="*/ 13 h 23"/>
                <a:gd name="T62" fmla="*/ 476 w 996"/>
                <a:gd name="T63" fmla="*/ 9 h 23"/>
                <a:gd name="T64" fmla="*/ 387 w 996"/>
                <a:gd name="T65" fmla="*/ 9 h 23"/>
                <a:gd name="T66" fmla="*/ 375 w 996"/>
                <a:gd name="T67" fmla="*/ 13 h 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996" h="23">
                  <a:moveTo>
                    <a:pt x="375" y="13"/>
                  </a:moveTo>
                  <a:lnTo>
                    <a:pt x="375" y="13"/>
                  </a:lnTo>
                  <a:cubicBezTo>
                    <a:pt x="247" y="14"/>
                    <a:pt x="407" y="10"/>
                    <a:pt x="348" y="9"/>
                  </a:cubicBezTo>
                  <a:cubicBezTo>
                    <a:pt x="312" y="10"/>
                    <a:pt x="299" y="11"/>
                    <a:pt x="277" y="12"/>
                  </a:cubicBezTo>
                  <a:cubicBezTo>
                    <a:pt x="379" y="10"/>
                    <a:pt x="263" y="17"/>
                    <a:pt x="366" y="16"/>
                  </a:cubicBezTo>
                  <a:cubicBezTo>
                    <a:pt x="352" y="19"/>
                    <a:pt x="292" y="19"/>
                    <a:pt x="257" y="19"/>
                  </a:cubicBezTo>
                  <a:cubicBezTo>
                    <a:pt x="218" y="16"/>
                    <a:pt x="292" y="17"/>
                    <a:pt x="301" y="14"/>
                  </a:cubicBezTo>
                  <a:cubicBezTo>
                    <a:pt x="259" y="14"/>
                    <a:pt x="267" y="15"/>
                    <a:pt x="249" y="16"/>
                  </a:cubicBezTo>
                  <a:cubicBezTo>
                    <a:pt x="184" y="16"/>
                    <a:pt x="115" y="20"/>
                    <a:pt x="76" y="16"/>
                  </a:cubicBezTo>
                  <a:cubicBezTo>
                    <a:pt x="29" y="17"/>
                    <a:pt x="32" y="18"/>
                    <a:pt x="5" y="20"/>
                  </a:cubicBezTo>
                  <a:cubicBezTo>
                    <a:pt x="0" y="23"/>
                    <a:pt x="75" y="21"/>
                    <a:pt x="93" y="23"/>
                  </a:cubicBezTo>
                  <a:cubicBezTo>
                    <a:pt x="89" y="23"/>
                    <a:pt x="82" y="23"/>
                    <a:pt x="84" y="22"/>
                  </a:cubicBezTo>
                  <a:lnTo>
                    <a:pt x="125" y="23"/>
                  </a:lnTo>
                  <a:cubicBezTo>
                    <a:pt x="86" y="22"/>
                    <a:pt x="130" y="20"/>
                    <a:pt x="151" y="20"/>
                  </a:cubicBezTo>
                  <a:cubicBezTo>
                    <a:pt x="165" y="20"/>
                    <a:pt x="195" y="19"/>
                    <a:pt x="191" y="20"/>
                  </a:cubicBezTo>
                  <a:lnTo>
                    <a:pt x="168" y="21"/>
                  </a:lnTo>
                  <a:cubicBezTo>
                    <a:pt x="198" y="22"/>
                    <a:pt x="233" y="19"/>
                    <a:pt x="264" y="20"/>
                  </a:cubicBezTo>
                  <a:cubicBezTo>
                    <a:pt x="265" y="21"/>
                    <a:pt x="254" y="21"/>
                    <a:pt x="252" y="22"/>
                  </a:cubicBezTo>
                  <a:cubicBezTo>
                    <a:pt x="286" y="20"/>
                    <a:pt x="320" y="20"/>
                    <a:pt x="371" y="18"/>
                  </a:cubicBezTo>
                  <a:lnTo>
                    <a:pt x="341" y="21"/>
                  </a:lnTo>
                  <a:cubicBezTo>
                    <a:pt x="382" y="18"/>
                    <a:pt x="475" y="19"/>
                    <a:pt x="539" y="20"/>
                  </a:cubicBezTo>
                  <a:cubicBezTo>
                    <a:pt x="532" y="20"/>
                    <a:pt x="519" y="19"/>
                    <a:pt x="527" y="19"/>
                  </a:cubicBezTo>
                  <a:cubicBezTo>
                    <a:pt x="564" y="18"/>
                    <a:pt x="593" y="20"/>
                    <a:pt x="575" y="21"/>
                  </a:cubicBezTo>
                  <a:cubicBezTo>
                    <a:pt x="612" y="19"/>
                    <a:pt x="716" y="23"/>
                    <a:pt x="766" y="20"/>
                  </a:cubicBezTo>
                  <a:lnTo>
                    <a:pt x="996" y="5"/>
                  </a:lnTo>
                  <a:cubicBezTo>
                    <a:pt x="988" y="5"/>
                    <a:pt x="978" y="6"/>
                    <a:pt x="969" y="6"/>
                  </a:cubicBezTo>
                  <a:cubicBezTo>
                    <a:pt x="948" y="3"/>
                    <a:pt x="937" y="4"/>
                    <a:pt x="973" y="1"/>
                  </a:cubicBezTo>
                  <a:cubicBezTo>
                    <a:pt x="937" y="3"/>
                    <a:pt x="951" y="5"/>
                    <a:pt x="897" y="5"/>
                  </a:cubicBezTo>
                  <a:cubicBezTo>
                    <a:pt x="918" y="3"/>
                    <a:pt x="924" y="0"/>
                    <a:pt x="872" y="0"/>
                  </a:cubicBezTo>
                  <a:cubicBezTo>
                    <a:pt x="742" y="3"/>
                    <a:pt x="656" y="10"/>
                    <a:pt x="535" y="14"/>
                  </a:cubicBezTo>
                  <a:cubicBezTo>
                    <a:pt x="530" y="12"/>
                    <a:pt x="435" y="13"/>
                    <a:pt x="389" y="13"/>
                  </a:cubicBezTo>
                  <a:cubicBezTo>
                    <a:pt x="406" y="11"/>
                    <a:pt x="441" y="10"/>
                    <a:pt x="476" y="9"/>
                  </a:cubicBezTo>
                  <a:lnTo>
                    <a:pt x="387" y="9"/>
                  </a:lnTo>
                  <a:lnTo>
                    <a:pt x="375" y="13"/>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270" name="Vrije vorm 19"/>
            <p:cNvSpPr>
              <a:spLocks/>
            </p:cNvSpPr>
            <p:nvPr/>
          </p:nvSpPr>
          <p:spPr bwMode="invGray">
            <a:xfrm>
              <a:off x="1995487" y="2822575"/>
              <a:ext cx="20638" cy="0"/>
            </a:xfrm>
            <a:custGeom>
              <a:avLst/>
              <a:gdLst>
                <a:gd name="T0" fmla="*/ 10 w 10"/>
                <a:gd name="T1" fmla="*/ 10 w 10"/>
                <a:gd name="T2" fmla="*/ 0 w 10"/>
                <a:gd name="T3" fmla="*/ 10 w 10"/>
              </a:gdLst>
              <a:ahLst/>
              <a:cxnLst>
                <a:cxn ang="0">
                  <a:pos x="T0" y="0"/>
                </a:cxn>
                <a:cxn ang="0">
                  <a:pos x="T1" y="0"/>
                </a:cxn>
                <a:cxn ang="0">
                  <a:pos x="T2" y="0"/>
                </a:cxn>
                <a:cxn ang="0">
                  <a:pos x="T3" y="0"/>
                </a:cxn>
              </a:cxnLst>
              <a:rect l="0" t="0" r="r" b="b"/>
              <a:pathLst>
                <a:path w="10">
                  <a:moveTo>
                    <a:pt x="10" y="0"/>
                  </a:moveTo>
                  <a:lnTo>
                    <a:pt x="10" y="0"/>
                  </a:lnTo>
                  <a:lnTo>
                    <a:pt x="0" y="0"/>
                  </a:lnTo>
                  <a:cubicBezTo>
                    <a:pt x="1" y="0"/>
                    <a:pt x="4" y="0"/>
                    <a:pt x="10"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271" name="Vrije vorm 20"/>
            <p:cNvSpPr>
              <a:spLocks/>
            </p:cNvSpPr>
            <p:nvPr/>
          </p:nvSpPr>
          <p:spPr bwMode="invGray">
            <a:xfrm>
              <a:off x="1630362" y="2830513"/>
              <a:ext cx="22225" cy="0"/>
            </a:xfrm>
            <a:custGeom>
              <a:avLst/>
              <a:gdLst>
                <a:gd name="T0" fmla="*/ 11 w 12"/>
                <a:gd name="T1" fmla="*/ 11 w 12"/>
                <a:gd name="T2" fmla="*/ 12 w 12"/>
                <a:gd name="T3" fmla="*/ 0 w 12"/>
                <a:gd name="T4" fmla="*/ 11 w 12"/>
              </a:gdLst>
              <a:ahLst/>
              <a:cxnLst>
                <a:cxn ang="0">
                  <a:pos x="T0" y="0"/>
                </a:cxn>
                <a:cxn ang="0">
                  <a:pos x="T1" y="0"/>
                </a:cxn>
                <a:cxn ang="0">
                  <a:pos x="T2" y="0"/>
                </a:cxn>
                <a:cxn ang="0">
                  <a:pos x="T3" y="0"/>
                </a:cxn>
                <a:cxn ang="0">
                  <a:pos x="T4" y="0"/>
                </a:cxn>
              </a:cxnLst>
              <a:rect l="0" t="0" r="r" b="b"/>
              <a:pathLst>
                <a:path w="12">
                  <a:moveTo>
                    <a:pt x="11" y="0"/>
                  </a:moveTo>
                  <a:lnTo>
                    <a:pt x="11" y="0"/>
                  </a:lnTo>
                  <a:cubicBezTo>
                    <a:pt x="12" y="0"/>
                    <a:pt x="11" y="0"/>
                    <a:pt x="12" y="0"/>
                  </a:cubicBezTo>
                  <a:lnTo>
                    <a:pt x="0" y="0"/>
                  </a:lnTo>
                  <a:lnTo>
                    <a:pt x="11"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272" name="Vrije vorm 21"/>
            <p:cNvSpPr>
              <a:spLocks/>
            </p:cNvSpPr>
            <p:nvPr/>
          </p:nvSpPr>
          <p:spPr bwMode="invGray">
            <a:xfrm>
              <a:off x="2651125" y="2798763"/>
              <a:ext cx="46038" cy="1587"/>
            </a:xfrm>
            <a:custGeom>
              <a:avLst/>
              <a:gdLst>
                <a:gd name="T0" fmla="*/ 3 w 24"/>
                <a:gd name="T1" fmla="*/ 1 h 1"/>
                <a:gd name="T2" fmla="*/ 3 w 24"/>
                <a:gd name="T3" fmla="*/ 1 h 1"/>
                <a:gd name="T4" fmla="*/ 24 w 24"/>
                <a:gd name="T5" fmla="*/ 0 h 1"/>
                <a:gd name="T6" fmla="*/ 8 w 24"/>
                <a:gd name="T7" fmla="*/ 1 h 1"/>
                <a:gd name="T8" fmla="*/ 3 w 24"/>
                <a:gd name="T9" fmla="*/ 1 h 1"/>
              </a:gdLst>
              <a:ahLst/>
              <a:cxnLst>
                <a:cxn ang="0">
                  <a:pos x="T0" y="T1"/>
                </a:cxn>
                <a:cxn ang="0">
                  <a:pos x="T2" y="T3"/>
                </a:cxn>
                <a:cxn ang="0">
                  <a:pos x="T4" y="T5"/>
                </a:cxn>
                <a:cxn ang="0">
                  <a:pos x="T6" y="T7"/>
                </a:cxn>
                <a:cxn ang="0">
                  <a:pos x="T8" y="T9"/>
                </a:cxn>
              </a:cxnLst>
              <a:rect l="0" t="0" r="r" b="b"/>
              <a:pathLst>
                <a:path w="24" h="1">
                  <a:moveTo>
                    <a:pt x="3" y="1"/>
                  </a:moveTo>
                  <a:lnTo>
                    <a:pt x="3" y="1"/>
                  </a:lnTo>
                  <a:lnTo>
                    <a:pt x="24" y="0"/>
                  </a:lnTo>
                  <a:lnTo>
                    <a:pt x="8" y="1"/>
                  </a:lnTo>
                  <a:cubicBezTo>
                    <a:pt x="2" y="1"/>
                    <a:pt x="0" y="1"/>
                    <a:pt x="3"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273" name="Vrije vorm 22"/>
            <p:cNvSpPr>
              <a:spLocks/>
            </p:cNvSpPr>
            <p:nvPr/>
          </p:nvSpPr>
          <p:spPr bwMode="invGray">
            <a:xfrm>
              <a:off x="2698750" y="2809875"/>
              <a:ext cx="19050" cy="1587"/>
            </a:xfrm>
            <a:custGeom>
              <a:avLst/>
              <a:gdLst>
                <a:gd name="T0" fmla="*/ 4 w 10"/>
                <a:gd name="T1" fmla="*/ 0 h 1"/>
                <a:gd name="T2" fmla="*/ 4 w 10"/>
                <a:gd name="T3" fmla="*/ 0 h 1"/>
                <a:gd name="T4" fmla="*/ 0 w 10"/>
                <a:gd name="T5" fmla="*/ 1 h 1"/>
                <a:gd name="T6" fmla="*/ 9 w 10"/>
                <a:gd name="T7" fmla="*/ 1 h 1"/>
                <a:gd name="T8" fmla="*/ 4 w 10"/>
                <a:gd name="T9" fmla="*/ 0 h 1"/>
              </a:gdLst>
              <a:ahLst/>
              <a:cxnLst>
                <a:cxn ang="0">
                  <a:pos x="T0" y="T1"/>
                </a:cxn>
                <a:cxn ang="0">
                  <a:pos x="T2" y="T3"/>
                </a:cxn>
                <a:cxn ang="0">
                  <a:pos x="T4" y="T5"/>
                </a:cxn>
                <a:cxn ang="0">
                  <a:pos x="T6" y="T7"/>
                </a:cxn>
                <a:cxn ang="0">
                  <a:pos x="T8" y="T9"/>
                </a:cxn>
              </a:cxnLst>
              <a:rect l="0" t="0" r="r" b="b"/>
              <a:pathLst>
                <a:path w="10" h="1">
                  <a:moveTo>
                    <a:pt x="4" y="0"/>
                  </a:moveTo>
                  <a:lnTo>
                    <a:pt x="4" y="0"/>
                  </a:lnTo>
                  <a:lnTo>
                    <a:pt x="0" y="1"/>
                  </a:lnTo>
                  <a:lnTo>
                    <a:pt x="9" y="1"/>
                  </a:lnTo>
                  <a:cubicBezTo>
                    <a:pt x="10" y="0"/>
                    <a:pt x="9" y="0"/>
                    <a:pt x="4"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274" name="Vrije vorm 23"/>
            <p:cNvSpPr>
              <a:spLocks/>
            </p:cNvSpPr>
            <p:nvPr/>
          </p:nvSpPr>
          <p:spPr bwMode="invGray">
            <a:xfrm>
              <a:off x="469900" y="2800350"/>
              <a:ext cx="23813" cy="3175"/>
            </a:xfrm>
            <a:custGeom>
              <a:avLst/>
              <a:gdLst>
                <a:gd name="T0" fmla="*/ 13 w 13"/>
                <a:gd name="T1" fmla="*/ 0 h 1"/>
                <a:gd name="T2" fmla="*/ 13 w 13"/>
                <a:gd name="T3" fmla="*/ 0 h 1"/>
                <a:gd name="T4" fmla="*/ 0 w 13"/>
                <a:gd name="T5" fmla="*/ 1 h 1"/>
                <a:gd name="T6" fmla="*/ 13 w 13"/>
                <a:gd name="T7" fmla="*/ 0 h 1"/>
              </a:gdLst>
              <a:ahLst/>
              <a:cxnLst>
                <a:cxn ang="0">
                  <a:pos x="T0" y="T1"/>
                </a:cxn>
                <a:cxn ang="0">
                  <a:pos x="T2" y="T3"/>
                </a:cxn>
                <a:cxn ang="0">
                  <a:pos x="T4" y="T5"/>
                </a:cxn>
                <a:cxn ang="0">
                  <a:pos x="T6" y="T7"/>
                </a:cxn>
              </a:cxnLst>
              <a:rect l="0" t="0" r="r" b="b"/>
              <a:pathLst>
                <a:path w="13" h="1">
                  <a:moveTo>
                    <a:pt x="13" y="0"/>
                  </a:moveTo>
                  <a:lnTo>
                    <a:pt x="13" y="0"/>
                  </a:lnTo>
                  <a:lnTo>
                    <a:pt x="0" y="1"/>
                  </a:lnTo>
                  <a:cubicBezTo>
                    <a:pt x="8" y="1"/>
                    <a:pt x="11" y="1"/>
                    <a:pt x="13"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275" name="Vrije vorm 24"/>
            <p:cNvSpPr>
              <a:spLocks/>
            </p:cNvSpPr>
            <p:nvPr/>
          </p:nvSpPr>
          <p:spPr bwMode="invGray">
            <a:xfrm>
              <a:off x="998537" y="2811463"/>
              <a:ext cx="1076325" cy="20637"/>
            </a:xfrm>
            <a:custGeom>
              <a:avLst/>
              <a:gdLst>
                <a:gd name="T0" fmla="*/ 85 w 561"/>
                <a:gd name="T1" fmla="*/ 9 h 9"/>
                <a:gd name="T2" fmla="*/ 85 w 561"/>
                <a:gd name="T3" fmla="*/ 9 h 9"/>
                <a:gd name="T4" fmla="*/ 154 w 561"/>
                <a:gd name="T5" fmla="*/ 6 h 9"/>
                <a:gd name="T6" fmla="*/ 135 w 561"/>
                <a:gd name="T7" fmla="*/ 6 h 9"/>
                <a:gd name="T8" fmla="*/ 314 w 561"/>
                <a:gd name="T9" fmla="*/ 5 h 9"/>
                <a:gd name="T10" fmla="*/ 341 w 561"/>
                <a:gd name="T11" fmla="*/ 8 h 9"/>
                <a:gd name="T12" fmla="*/ 433 w 561"/>
                <a:gd name="T13" fmla="*/ 5 h 9"/>
                <a:gd name="T14" fmla="*/ 520 w 561"/>
                <a:gd name="T15" fmla="*/ 5 h 9"/>
                <a:gd name="T16" fmla="*/ 490 w 561"/>
                <a:gd name="T17" fmla="*/ 3 h 9"/>
                <a:gd name="T18" fmla="*/ 498 w 561"/>
                <a:gd name="T19" fmla="*/ 2 h 9"/>
                <a:gd name="T20" fmla="*/ 395 w 561"/>
                <a:gd name="T21" fmla="*/ 3 h 9"/>
                <a:gd name="T22" fmla="*/ 411 w 561"/>
                <a:gd name="T23" fmla="*/ 1 h 9"/>
                <a:gd name="T24" fmla="*/ 261 w 561"/>
                <a:gd name="T25" fmla="*/ 4 h 9"/>
                <a:gd name="T26" fmla="*/ 210 w 561"/>
                <a:gd name="T27" fmla="*/ 3 h 9"/>
                <a:gd name="T28" fmla="*/ 1 w 561"/>
                <a:gd name="T29" fmla="*/ 7 h 9"/>
                <a:gd name="T30" fmla="*/ 85 w 561"/>
                <a:gd name="T31" fmla="*/ 6 h 9"/>
                <a:gd name="T32" fmla="*/ 85 w 561"/>
                <a:gd name="T33" fmla="*/ 9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561" h="9">
                  <a:moveTo>
                    <a:pt x="85" y="9"/>
                  </a:moveTo>
                  <a:lnTo>
                    <a:pt x="85" y="9"/>
                  </a:lnTo>
                  <a:cubicBezTo>
                    <a:pt x="130" y="9"/>
                    <a:pt x="90" y="6"/>
                    <a:pt x="154" y="6"/>
                  </a:cubicBezTo>
                  <a:lnTo>
                    <a:pt x="135" y="6"/>
                  </a:lnTo>
                  <a:cubicBezTo>
                    <a:pt x="180" y="5"/>
                    <a:pt x="260" y="5"/>
                    <a:pt x="314" y="5"/>
                  </a:cubicBezTo>
                  <a:cubicBezTo>
                    <a:pt x="308" y="6"/>
                    <a:pt x="347" y="6"/>
                    <a:pt x="341" y="8"/>
                  </a:cubicBezTo>
                  <a:cubicBezTo>
                    <a:pt x="377" y="8"/>
                    <a:pt x="414" y="7"/>
                    <a:pt x="433" y="5"/>
                  </a:cubicBezTo>
                  <a:cubicBezTo>
                    <a:pt x="456" y="6"/>
                    <a:pt x="491" y="4"/>
                    <a:pt x="520" y="5"/>
                  </a:cubicBezTo>
                  <a:cubicBezTo>
                    <a:pt x="507" y="4"/>
                    <a:pt x="561" y="1"/>
                    <a:pt x="490" y="3"/>
                  </a:cubicBezTo>
                  <a:cubicBezTo>
                    <a:pt x="496" y="3"/>
                    <a:pt x="492" y="2"/>
                    <a:pt x="498" y="2"/>
                  </a:cubicBezTo>
                  <a:cubicBezTo>
                    <a:pt x="452" y="1"/>
                    <a:pt x="434" y="3"/>
                    <a:pt x="395" y="3"/>
                  </a:cubicBezTo>
                  <a:cubicBezTo>
                    <a:pt x="372" y="2"/>
                    <a:pt x="433" y="2"/>
                    <a:pt x="411" y="1"/>
                  </a:cubicBezTo>
                  <a:cubicBezTo>
                    <a:pt x="362" y="2"/>
                    <a:pt x="258" y="0"/>
                    <a:pt x="261" y="4"/>
                  </a:cubicBezTo>
                  <a:cubicBezTo>
                    <a:pt x="225" y="5"/>
                    <a:pt x="220" y="4"/>
                    <a:pt x="210" y="3"/>
                  </a:cubicBezTo>
                  <a:cubicBezTo>
                    <a:pt x="153" y="7"/>
                    <a:pt x="0" y="1"/>
                    <a:pt x="1" y="7"/>
                  </a:cubicBezTo>
                  <a:cubicBezTo>
                    <a:pt x="21" y="7"/>
                    <a:pt x="55" y="7"/>
                    <a:pt x="85" y="6"/>
                  </a:cubicBezTo>
                  <a:lnTo>
                    <a:pt x="85" y="9"/>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276" name="Vrije vorm 25"/>
            <p:cNvSpPr>
              <a:spLocks/>
            </p:cNvSpPr>
            <p:nvPr/>
          </p:nvSpPr>
          <p:spPr bwMode="invGray">
            <a:xfrm>
              <a:off x="2495550" y="2803525"/>
              <a:ext cx="17463" cy="0"/>
            </a:xfrm>
            <a:custGeom>
              <a:avLst/>
              <a:gdLst>
                <a:gd name="T0" fmla="*/ 9 w 9"/>
                <a:gd name="T1" fmla="*/ 9 w 9"/>
                <a:gd name="T2" fmla="*/ 0 w 9"/>
                <a:gd name="T3" fmla="*/ 9 w 9"/>
              </a:gdLst>
              <a:ahLst/>
              <a:cxnLst>
                <a:cxn ang="0">
                  <a:pos x="T0" y="0"/>
                </a:cxn>
                <a:cxn ang="0">
                  <a:pos x="T1" y="0"/>
                </a:cxn>
                <a:cxn ang="0">
                  <a:pos x="T2" y="0"/>
                </a:cxn>
                <a:cxn ang="0">
                  <a:pos x="T3" y="0"/>
                </a:cxn>
              </a:cxnLst>
              <a:rect l="0" t="0" r="r" b="b"/>
              <a:pathLst>
                <a:path w="9">
                  <a:moveTo>
                    <a:pt x="9" y="0"/>
                  </a:moveTo>
                  <a:lnTo>
                    <a:pt x="9" y="0"/>
                  </a:lnTo>
                  <a:lnTo>
                    <a:pt x="0" y="0"/>
                  </a:lnTo>
                  <a:lnTo>
                    <a:pt x="9"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277" name="Vrije vorm 26"/>
            <p:cNvSpPr>
              <a:spLocks noEditPoints="1"/>
            </p:cNvSpPr>
            <p:nvPr/>
          </p:nvSpPr>
          <p:spPr bwMode="invGray">
            <a:xfrm>
              <a:off x="2538412" y="2816225"/>
              <a:ext cx="1057275" cy="31750"/>
            </a:xfrm>
            <a:custGeom>
              <a:avLst/>
              <a:gdLst>
                <a:gd name="T0" fmla="*/ 495 w 551"/>
                <a:gd name="T1" fmla="*/ 10 h 14"/>
                <a:gd name="T2" fmla="*/ 495 w 551"/>
                <a:gd name="T3" fmla="*/ 10 h 14"/>
                <a:gd name="T4" fmla="*/ 461 w 551"/>
                <a:gd name="T5" fmla="*/ 9 h 14"/>
                <a:gd name="T6" fmla="*/ 495 w 551"/>
                <a:gd name="T7" fmla="*/ 10 h 14"/>
                <a:gd name="T8" fmla="*/ 551 w 551"/>
                <a:gd name="T9" fmla="*/ 9 h 14"/>
                <a:gd name="T10" fmla="*/ 551 w 551"/>
                <a:gd name="T11" fmla="*/ 9 h 14"/>
                <a:gd name="T12" fmla="*/ 532 w 551"/>
                <a:gd name="T13" fmla="*/ 13 h 14"/>
                <a:gd name="T14" fmla="*/ 294 w 551"/>
                <a:gd name="T15" fmla="*/ 13 h 14"/>
                <a:gd name="T16" fmla="*/ 304 w 551"/>
                <a:gd name="T17" fmla="*/ 12 h 14"/>
                <a:gd name="T18" fmla="*/ 93 w 551"/>
                <a:gd name="T19" fmla="*/ 14 h 14"/>
                <a:gd name="T20" fmla="*/ 38 w 551"/>
                <a:gd name="T21" fmla="*/ 12 h 14"/>
                <a:gd name="T22" fmla="*/ 4 w 551"/>
                <a:gd name="T23" fmla="*/ 12 h 14"/>
                <a:gd name="T24" fmla="*/ 31 w 551"/>
                <a:gd name="T25" fmla="*/ 11 h 14"/>
                <a:gd name="T26" fmla="*/ 16 w 551"/>
                <a:gd name="T27" fmla="*/ 11 h 14"/>
                <a:gd name="T28" fmla="*/ 73 w 551"/>
                <a:gd name="T29" fmla="*/ 6 h 14"/>
                <a:gd name="T30" fmla="*/ 39 w 551"/>
                <a:gd name="T31" fmla="*/ 10 h 14"/>
                <a:gd name="T32" fmla="*/ 62 w 551"/>
                <a:gd name="T33" fmla="*/ 8 h 14"/>
                <a:gd name="T34" fmla="*/ 90 w 551"/>
                <a:gd name="T35" fmla="*/ 10 h 14"/>
                <a:gd name="T36" fmla="*/ 157 w 551"/>
                <a:gd name="T37" fmla="*/ 9 h 14"/>
                <a:gd name="T38" fmla="*/ 193 w 551"/>
                <a:gd name="T39" fmla="*/ 11 h 14"/>
                <a:gd name="T40" fmla="*/ 215 w 551"/>
                <a:gd name="T41" fmla="*/ 8 h 14"/>
                <a:gd name="T42" fmla="*/ 280 w 551"/>
                <a:gd name="T43" fmla="*/ 8 h 14"/>
                <a:gd name="T44" fmla="*/ 373 w 551"/>
                <a:gd name="T45" fmla="*/ 0 h 14"/>
                <a:gd name="T46" fmla="*/ 452 w 551"/>
                <a:gd name="T47" fmla="*/ 6 h 14"/>
                <a:gd name="T48" fmla="*/ 329 w 551"/>
                <a:gd name="T49" fmla="*/ 7 h 14"/>
                <a:gd name="T50" fmla="*/ 282 w 551"/>
                <a:gd name="T51" fmla="*/ 11 h 14"/>
                <a:gd name="T52" fmla="*/ 389 w 551"/>
                <a:gd name="T53" fmla="*/ 9 h 14"/>
                <a:gd name="T54" fmla="*/ 377 w 551"/>
                <a:gd name="T55" fmla="*/ 10 h 14"/>
                <a:gd name="T56" fmla="*/ 494 w 551"/>
                <a:gd name="T57" fmla="*/ 8 h 14"/>
                <a:gd name="T58" fmla="*/ 510 w 551"/>
                <a:gd name="T59" fmla="*/ 9 h 14"/>
                <a:gd name="T60" fmla="*/ 551 w 551"/>
                <a:gd name="T61" fmla="*/ 9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551" h="14">
                  <a:moveTo>
                    <a:pt x="495" y="10"/>
                  </a:moveTo>
                  <a:lnTo>
                    <a:pt x="495" y="10"/>
                  </a:lnTo>
                  <a:lnTo>
                    <a:pt x="461" y="9"/>
                  </a:lnTo>
                  <a:cubicBezTo>
                    <a:pt x="469" y="10"/>
                    <a:pt x="482" y="10"/>
                    <a:pt x="495" y="10"/>
                  </a:cubicBezTo>
                  <a:close/>
                  <a:moveTo>
                    <a:pt x="551" y="9"/>
                  </a:moveTo>
                  <a:lnTo>
                    <a:pt x="551" y="9"/>
                  </a:lnTo>
                  <a:lnTo>
                    <a:pt x="532" y="13"/>
                  </a:lnTo>
                  <a:cubicBezTo>
                    <a:pt x="425" y="14"/>
                    <a:pt x="387" y="13"/>
                    <a:pt x="294" y="13"/>
                  </a:cubicBezTo>
                  <a:cubicBezTo>
                    <a:pt x="287" y="12"/>
                    <a:pt x="298" y="12"/>
                    <a:pt x="304" y="12"/>
                  </a:cubicBezTo>
                  <a:cubicBezTo>
                    <a:pt x="238" y="13"/>
                    <a:pt x="140" y="12"/>
                    <a:pt x="93" y="14"/>
                  </a:cubicBezTo>
                  <a:cubicBezTo>
                    <a:pt x="72" y="14"/>
                    <a:pt x="17" y="13"/>
                    <a:pt x="38" y="12"/>
                  </a:cubicBezTo>
                  <a:cubicBezTo>
                    <a:pt x="28" y="12"/>
                    <a:pt x="16" y="12"/>
                    <a:pt x="4" y="12"/>
                  </a:cubicBezTo>
                  <a:cubicBezTo>
                    <a:pt x="1" y="11"/>
                    <a:pt x="30" y="12"/>
                    <a:pt x="31" y="11"/>
                  </a:cubicBezTo>
                  <a:cubicBezTo>
                    <a:pt x="22" y="11"/>
                    <a:pt x="18" y="10"/>
                    <a:pt x="16" y="11"/>
                  </a:cubicBezTo>
                  <a:cubicBezTo>
                    <a:pt x="32" y="10"/>
                    <a:pt x="0" y="6"/>
                    <a:pt x="73" y="6"/>
                  </a:cubicBezTo>
                  <a:cubicBezTo>
                    <a:pt x="101" y="9"/>
                    <a:pt x="22" y="7"/>
                    <a:pt x="39" y="10"/>
                  </a:cubicBezTo>
                  <a:cubicBezTo>
                    <a:pt x="63" y="10"/>
                    <a:pt x="60" y="9"/>
                    <a:pt x="62" y="8"/>
                  </a:cubicBezTo>
                  <a:cubicBezTo>
                    <a:pt x="93" y="8"/>
                    <a:pt x="92" y="9"/>
                    <a:pt x="90" y="10"/>
                  </a:cubicBezTo>
                  <a:cubicBezTo>
                    <a:pt x="102" y="9"/>
                    <a:pt x="141" y="10"/>
                    <a:pt x="157" y="9"/>
                  </a:cubicBezTo>
                  <a:cubicBezTo>
                    <a:pt x="216" y="8"/>
                    <a:pt x="154" y="11"/>
                    <a:pt x="193" y="11"/>
                  </a:cubicBezTo>
                  <a:lnTo>
                    <a:pt x="215" y="8"/>
                  </a:lnTo>
                  <a:lnTo>
                    <a:pt x="280" y="8"/>
                  </a:lnTo>
                  <a:cubicBezTo>
                    <a:pt x="373" y="7"/>
                    <a:pt x="266" y="2"/>
                    <a:pt x="373" y="0"/>
                  </a:cubicBezTo>
                  <a:cubicBezTo>
                    <a:pt x="359" y="2"/>
                    <a:pt x="402" y="5"/>
                    <a:pt x="452" y="6"/>
                  </a:cubicBezTo>
                  <a:cubicBezTo>
                    <a:pt x="422" y="6"/>
                    <a:pt x="367" y="8"/>
                    <a:pt x="329" y="7"/>
                  </a:cubicBezTo>
                  <a:cubicBezTo>
                    <a:pt x="383" y="10"/>
                    <a:pt x="254" y="8"/>
                    <a:pt x="282" y="11"/>
                  </a:cubicBezTo>
                  <a:cubicBezTo>
                    <a:pt x="309" y="9"/>
                    <a:pt x="354" y="9"/>
                    <a:pt x="389" y="9"/>
                  </a:cubicBezTo>
                  <a:lnTo>
                    <a:pt x="377" y="10"/>
                  </a:lnTo>
                  <a:cubicBezTo>
                    <a:pt x="414" y="10"/>
                    <a:pt x="442" y="7"/>
                    <a:pt x="494" y="8"/>
                  </a:cubicBezTo>
                  <a:cubicBezTo>
                    <a:pt x="519" y="8"/>
                    <a:pt x="514" y="9"/>
                    <a:pt x="510" y="9"/>
                  </a:cubicBezTo>
                  <a:cubicBezTo>
                    <a:pt x="531" y="9"/>
                    <a:pt x="551" y="8"/>
                    <a:pt x="551" y="9"/>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278" name="Vrije vorm 27"/>
            <p:cNvSpPr>
              <a:spLocks/>
            </p:cNvSpPr>
            <p:nvPr/>
          </p:nvSpPr>
          <p:spPr bwMode="invGray">
            <a:xfrm>
              <a:off x="11777663" y="2757488"/>
              <a:ext cx="19050" cy="3175"/>
            </a:xfrm>
            <a:custGeom>
              <a:avLst/>
              <a:gdLst>
                <a:gd name="T0" fmla="*/ 0 w 10"/>
                <a:gd name="T1" fmla="*/ 0 h 1"/>
                <a:gd name="T2" fmla="*/ 0 w 10"/>
                <a:gd name="T3" fmla="*/ 0 h 1"/>
                <a:gd name="T4" fmla="*/ 10 w 10"/>
                <a:gd name="T5" fmla="*/ 1 h 1"/>
                <a:gd name="T6" fmla="*/ 0 w 10"/>
                <a:gd name="T7" fmla="*/ 0 h 1"/>
              </a:gdLst>
              <a:ahLst/>
              <a:cxnLst>
                <a:cxn ang="0">
                  <a:pos x="T0" y="T1"/>
                </a:cxn>
                <a:cxn ang="0">
                  <a:pos x="T2" y="T3"/>
                </a:cxn>
                <a:cxn ang="0">
                  <a:pos x="T4" y="T5"/>
                </a:cxn>
                <a:cxn ang="0">
                  <a:pos x="T6" y="T7"/>
                </a:cxn>
              </a:cxnLst>
              <a:rect l="0" t="0" r="r" b="b"/>
              <a:pathLst>
                <a:path w="10" h="1">
                  <a:moveTo>
                    <a:pt x="0" y="0"/>
                  </a:moveTo>
                  <a:lnTo>
                    <a:pt x="0" y="0"/>
                  </a:lnTo>
                  <a:lnTo>
                    <a:pt x="10" y="1"/>
                  </a:lnTo>
                  <a:cubicBezTo>
                    <a:pt x="8" y="1"/>
                    <a:pt x="4" y="1"/>
                    <a:pt x="0"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279" name="Vrije vorm 28"/>
            <p:cNvSpPr>
              <a:spLocks/>
            </p:cNvSpPr>
            <p:nvPr/>
          </p:nvSpPr>
          <p:spPr bwMode="invGray">
            <a:xfrm>
              <a:off x="5983288" y="2741613"/>
              <a:ext cx="38100" cy="0"/>
            </a:xfrm>
            <a:custGeom>
              <a:avLst/>
              <a:gdLst>
                <a:gd name="T0" fmla="*/ 0 w 20"/>
                <a:gd name="T1" fmla="*/ 0 w 20"/>
                <a:gd name="T2" fmla="*/ 20 w 20"/>
                <a:gd name="T3" fmla="*/ 0 w 20"/>
              </a:gdLst>
              <a:ahLst/>
              <a:cxnLst>
                <a:cxn ang="0">
                  <a:pos x="T0" y="0"/>
                </a:cxn>
                <a:cxn ang="0">
                  <a:pos x="T1" y="0"/>
                </a:cxn>
                <a:cxn ang="0">
                  <a:pos x="T2" y="0"/>
                </a:cxn>
                <a:cxn ang="0">
                  <a:pos x="T3" y="0"/>
                </a:cxn>
              </a:cxnLst>
              <a:rect l="0" t="0" r="r" b="b"/>
              <a:pathLst>
                <a:path w="20">
                  <a:moveTo>
                    <a:pt x="0" y="0"/>
                  </a:moveTo>
                  <a:lnTo>
                    <a:pt x="0" y="0"/>
                  </a:lnTo>
                  <a:lnTo>
                    <a:pt x="20" y="0"/>
                  </a:lnTo>
                  <a:lnTo>
                    <a:pt x="0"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280" name="Vrije vorm 29"/>
            <p:cNvSpPr>
              <a:spLocks/>
            </p:cNvSpPr>
            <p:nvPr/>
          </p:nvSpPr>
          <p:spPr bwMode="invGray">
            <a:xfrm>
              <a:off x="6832600" y="2713038"/>
              <a:ext cx="53975" cy="1587"/>
            </a:xfrm>
            <a:custGeom>
              <a:avLst/>
              <a:gdLst>
                <a:gd name="T0" fmla="*/ 0 w 28"/>
                <a:gd name="T1" fmla="*/ 1 h 1"/>
                <a:gd name="T2" fmla="*/ 0 w 28"/>
                <a:gd name="T3" fmla="*/ 1 h 1"/>
                <a:gd name="T4" fmla="*/ 28 w 28"/>
                <a:gd name="T5" fmla="*/ 0 h 1"/>
                <a:gd name="T6" fmla="*/ 0 w 28"/>
                <a:gd name="T7" fmla="*/ 1 h 1"/>
              </a:gdLst>
              <a:ahLst/>
              <a:cxnLst>
                <a:cxn ang="0">
                  <a:pos x="T0" y="T1"/>
                </a:cxn>
                <a:cxn ang="0">
                  <a:pos x="T2" y="T3"/>
                </a:cxn>
                <a:cxn ang="0">
                  <a:pos x="T4" y="T5"/>
                </a:cxn>
                <a:cxn ang="0">
                  <a:pos x="T6" y="T7"/>
                </a:cxn>
              </a:cxnLst>
              <a:rect l="0" t="0" r="r" b="b"/>
              <a:pathLst>
                <a:path w="28" h="1">
                  <a:moveTo>
                    <a:pt x="0" y="1"/>
                  </a:moveTo>
                  <a:lnTo>
                    <a:pt x="0" y="1"/>
                  </a:lnTo>
                  <a:lnTo>
                    <a:pt x="28" y="0"/>
                  </a:lnTo>
                  <a:cubicBezTo>
                    <a:pt x="17" y="0"/>
                    <a:pt x="8" y="1"/>
                    <a:pt x="0"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281" name="Vrije vorm 30"/>
            <p:cNvSpPr>
              <a:spLocks/>
            </p:cNvSpPr>
            <p:nvPr/>
          </p:nvSpPr>
          <p:spPr bwMode="invGray">
            <a:xfrm>
              <a:off x="11317288" y="2755900"/>
              <a:ext cx="9525" cy="0"/>
            </a:xfrm>
            <a:custGeom>
              <a:avLst/>
              <a:gdLst>
                <a:gd name="T0" fmla="*/ 5 w 5"/>
                <a:gd name="T1" fmla="*/ 5 w 5"/>
                <a:gd name="T2" fmla="*/ 4 w 5"/>
                <a:gd name="T3" fmla="*/ 0 w 5"/>
                <a:gd name="T4" fmla="*/ 5 w 5"/>
              </a:gdLst>
              <a:ahLst/>
              <a:cxnLst>
                <a:cxn ang="0">
                  <a:pos x="T0" y="0"/>
                </a:cxn>
                <a:cxn ang="0">
                  <a:pos x="T1" y="0"/>
                </a:cxn>
                <a:cxn ang="0">
                  <a:pos x="T2" y="0"/>
                </a:cxn>
                <a:cxn ang="0">
                  <a:pos x="T3" y="0"/>
                </a:cxn>
                <a:cxn ang="0">
                  <a:pos x="T4" y="0"/>
                </a:cxn>
              </a:cxnLst>
              <a:rect l="0" t="0" r="r" b="b"/>
              <a:pathLst>
                <a:path w="5">
                  <a:moveTo>
                    <a:pt x="5" y="0"/>
                  </a:moveTo>
                  <a:lnTo>
                    <a:pt x="5" y="0"/>
                  </a:lnTo>
                  <a:lnTo>
                    <a:pt x="4" y="0"/>
                  </a:lnTo>
                  <a:lnTo>
                    <a:pt x="0" y="0"/>
                  </a:lnTo>
                  <a:lnTo>
                    <a:pt x="5"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282" name="Vrije vorm 31"/>
            <p:cNvSpPr>
              <a:spLocks/>
            </p:cNvSpPr>
            <p:nvPr/>
          </p:nvSpPr>
          <p:spPr bwMode="invGray">
            <a:xfrm>
              <a:off x="8534400" y="2735263"/>
              <a:ext cx="30163" cy="0"/>
            </a:xfrm>
            <a:custGeom>
              <a:avLst/>
              <a:gdLst>
                <a:gd name="T0" fmla="*/ 0 w 16"/>
                <a:gd name="T1" fmla="*/ 0 w 16"/>
                <a:gd name="T2" fmla="*/ 16 w 16"/>
                <a:gd name="T3" fmla="*/ 0 w 16"/>
              </a:gdLst>
              <a:ahLst/>
              <a:cxnLst>
                <a:cxn ang="0">
                  <a:pos x="T0" y="0"/>
                </a:cxn>
                <a:cxn ang="0">
                  <a:pos x="T1" y="0"/>
                </a:cxn>
                <a:cxn ang="0">
                  <a:pos x="T2" y="0"/>
                </a:cxn>
                <a:cxn ang="0">
                  <a:pos x="T3" y="0"/>
                </a:cxn>
              </a:cxnLst>
              <a:rect l="0" t="0" r="r" b="b"/>
              <a:pathLst>
                <a:path w="16">
                  <a:moveTo>
                    <a:pt x="0" y="0"/>
                  </a:moveTo>
                  <a:lnTo>
                    <a:pt x="0" y="0"/>
                  </a:lnTo>
                  <a:cubicBezTo>
                    <a:pt x="4" y="0"/>
                    <a:pt x="9" y="0"/>
                    <a:pt x="16" y="0"/>
                  </a:cubicBezTo>
                  <a:cubicBezTo>
                    <a:pt x="15" y="0"/>
                    <a:pt x="9" y="0"/>
                    <a:pt x="0"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283" name="Vrije vorm 32"/>
            <p:cNvSpPr>
              <a:spLocks/>
            </p:cNvSpPr>
            <p:nvPr/>
          </p:nvSpPr>
          <p:spPr bwMode="invGray">
            <a:xfrm>
              <a:off x="6821488" y="2714625"/>
              <a:ext cx="9525" cy="0"/>
            </a:xfrm>
            <a:custGeom>
              <a:avLst/>
              <a:gdLst>
                <a:gd name="T0" fmla="*/ 0 w 5"/>
                <a:gd name="T1" fmla="*/ 0 w 5"/>
                <a:gd name="T2" fmla="*/ 2 w 5"/>
                <a:gd name="T3" fmla="*/ 5 w 5"/>
                <a:gd name="T4" fmla="*/ 0 w 5"/>
              </a:gdLst>
              <a:ahLst/>
              <a:cxnLst>
                <a:cxn ang="0">
                  <a:pos x="T0" y="0"/>
                </a:cxn>
                <a:cxn ang="0">
                  <a:pos x="T1" y="0"/>
                </a:cxn>
                <a:cxn ang="0">
                  <a:pos x="T2" y="0"/>
                </a:cxn>
                <a:cxn ang="0">
                  <a:pos x="T3" y="0"/>
                </a:cxn>
                <a:cxn ang="0">
                  <a:pos x="T4" y="0"/>
                </a:cxn>
              </a:cxnLst>
              <a:rect l="0" t="0" r="r" b="b"/>
              <a:pathLst>
                <a:path w="5">
                  <a:moveTo>
                    <a:pt x="0" y="0"/>
                  </a:moveTo>
                  <a:lnTo>
                    <a:pt x="0" y="0"/>
                  </a:lnTo>
                  <a:lnTo>
                    <a:pt x="2" y="0"/>
                  </a:lnTo>
                  <a:lnTo>
                    <a:pt x="5" y="0"/>
                  </a:lnTo>
                  <a:lnTo>
                    <a:pt x="0"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284" name="Vrije vorm 33"/>
            <p:cNvSpPr>
              <a:spLocks/>
            </p:cNvSpPr>
            <p:nvPr/>
          </p:nvSpPr>
          <p:spPr bwMode="invGray">
            <a:xfrm>
              <a:off x="5583238" y="2719388"/>
              <a:ext cx="25400" cy="0"/>
            </a:xfrm>
            <a:custGeom>
              <a:avLst/>
              <a:gdLst>
                <a:gd name="T0" fmla="*/ 13 w 13"/>
                <a:gd name="T1" fmla="*/ 13 w 13"/>
                <a:gd name="T2" fmla="*/ 0 w 13"/>
                <a:gd name="T3" fmla="*/ 13 w 13"/>
              </a:gdLst>
              <a:ahLst/>
              <a:cxnLst>
                <a:cxn ang="0">
                  <a:pos x="T0" y="0"/>
                </a:cxn>
                <a:cxn ang="0">
                  <a:pos x="T1" y="0"/>
                </a:cxn>
                <a:cxn ang="0">
                  <a:pos x="T2" y="0"/>
                </a:cxn>
                <a:cxn ang="0">
                  <a:pos x="T3" y="0"/>
                </a:cxn>
              </a:cxnLst>
              <a:rect l="0" t="0" r="r" b="b"/>
              <a:pathLst>
                <a:path w="13">
                  <a:moveTo>
                    <a:pt x="13" y="0"/>
                  </a:moveTo>
                  <a:lnTo>
                    <a:pt x="13" y="0"/>
                  </a:lnTo>
                  <a:lnTo>
                    <a:pt x="0" y="0"/>
                  </a:lnTo>
                  <a:lnTo>
                    <a:pt x="13"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285" name="Vrije vorm 34"/>
            <p:cNvSpPr>
              <a:spLocks/>
            </p:cNvSpPr>
            <p:nvPr/>
          </p:nvSpPr>
          <p:spPr bwMode="invGray">
            <a:xfrm>
              <a:off x="5638800" y="2740025"/>
              <a:ext cx="23813" cy="1587"/>
            </a:xfrm>
            <a:custGeom>
              <a:avLst/>
              <a:gdLst>
                <a:gd name="T0" fmla="*/ 12 w 12"/>
                <a:gd name="T1" fmla="*/ 0 h 1"/>
                <a:gd name="T2" fmla="*/ 12 w 12"/>
                <a:gd name="T3" fmla="*/ 0 h 1"/>
                <a:gd name="T4" fmla="*/ 0 w 12"/>
                <a:gd name="T5" fmla="*/ 1 h 1"/>
                <a:gd name="T6" fmla="*/ 12 w 12"/>
                <a:gd name="T7" fmla="*/ 0 h 1"/>
              </a:gdLst>
              <a:ahLst/>
              <a:cxnLst>
                <a:cxn ang="0">
                  <a:pos x="T0" y="T1"/>
                </a:cxn>
                <a:cxn ang="0">
                  <a:pos x="T2" y="T3"/>
                </a:cxn>
                <a:cxn ang="0">
                  <a:pos x="T4" y="T5"/>
                </a:cxn>
                <a:cxn ang="0">
                  <a:pos x="T6" y="T7"/>
                </a:cxn>
              </a:cxnLst>
              <a:rect l="0" t="0" r="r" b="b"/>
              <a:pathLst>
                <a:path w="12" h="1">
                  <a:moveTo>
                    <a:pt x="12" y="0"/>
                  </a:moveTo>
                  <a:lnTo>
                    <a:pt x="12" y="0"/>
                  </a:lnTo>
                  <a:lnTo>
                    <a:pt x="0" y="1"/>
                  </a:lnTo>
                  <a:lnTo>
                    <a:pt x="12"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286" name="Vrije vorm 35"/>
            <p:cNvSpPr>
              <a:spLocks/>
            </p:cNvSpPr>
            <p:nvPr/>
          </p:nvSpPr>
          <p:spPr bwMode="invGray">
            <a:xfrm>
              <a:off x="4303712" y="2728913"/>
              <a:ext cx="50800" cy="0"/>
            </a:xfrm>
            <a:custGeom>
              <a:avLst/>
              <a:gdLst>
                <a:gd name="T0" fmla="*/ 26 w 26"/>
                <a:gd name="T1" fmla="*/ 26 w 26"/>
                <a:gd name="T2" fmla="*/ 0 w 26"/>
                <a:gd name="T3" fmla="*/ 26 w 26"/>
              </a:gdLst>
              <a:ahLst/>
              <a:cxnLst>
                <a:cxn ang="0">
                  <a:pos x="T0" y="0"/>
                </a:cxn>
                <a:cxn ang="0">
                  <a:pos x="T1" y="0"/>
                </a:cxn>
                <a:cxn ang="0">
                  <a:pos x="T2" y="0"/>
                </a:cxn>
                <a:cxn ang="0">
                  <a:pos x="T3" y="0"/>
                </a:cxn>
              </a:cxnLst>
              <a:rect l="0" t="0" r="r" b="b"/>
              <a:pathLst>
                <a:path w="26">
                  <a:moveTo>
                    <a:pt x="26" y="0"/>
                  </a:moveTo>
                  <a:lnTo>
                    <a:pt x="26" y="0"/>
                  </a:lnTo>
                  <a:lnTo>
                    <a:pt x="0" y="0"/>
                  </a:lnTo>
                  <a:cubicBezTo>
                    <a:pt x="13" y="0"/>
                    <a:pt x="20" y="0"/>
                    <a:pt x="26"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287" name="Vrije vorm 36"/>
            <p:cNvSpPr>
              <a:spLocks/>
            </p:cNvSpPr>
            <p:nvPr/>
          </p:nvSpPr>
          <p:spPr bwMode="invGray">
            <a:xfrm>
              <a:off x="5519738" y="2735263"/>
              <a:ext cx="9525" cy="3175"/>
            </a:xfrm>
            <a:custGeom>
              <a:avLst/>
              <a:gdLst>
                <a:gd name="T0" fmla="*/ 4 w 5"/>
                <a:gd name="T1" fmla="*/ 0 h 1"/>
                <a:gd name="T2" fmla="*/ 4 w 5"/>
                <a:gd name="T3" fmla="*/ 0 h 1"/>
                <a:gd name="T4" fmla="*/ 0 w 5"/>
                <a:gd name="T5" fmla="*/ 1 h 1"/>
                <a:gd name="T6" fmla="*/ 4 w 5"/>
                <a:gd name="T7" fmla="*/ 0 h 1"/>
              </a:gdLst>
              <a:ahLst/>
              <a:cxnLst>
                <a:cxn ang="0">
                  <a:pos x="T0" y="T1"/>
                </a:cxn>
                <a:cxn ang="0">
                  <a:pos x="T2" y="T3"/>
                </a:cxn>
                <a:cxn ang="0">
                  <a:pos x="T4" y="T5"/>
                </a:cxn>
                <a:cxn ang="0">
                  <a:pos x="T6" y="T7"/>
                </a:cxn>
              </a:cxnLst>
              <a:rect l="0" t="0" r="r" b="b"/>
              <a:pathLst>
                <a:path w="5" h="1">
                  <a:moveTo>
                    <a:pt x="4" y="0"/>
                  </a:moveTo>
                  <a:lnTo>
                    <a:pt x="4" y="0"/>
                  </a:lnTo>
                  <a:lnTo>
                    <a:pt x="0" y="1"/>
                  </a:lnTo>
                  <a:cubicBezTo>
                    <a:pt x="3" y="1"/>
                    <a:pt x="5" y="1"/>
                    <a:pt x="4"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288" name="Vrije vorm 37"/>
            <p:cNvSpPr>
              <a:spLocks/>
            </p:cNvSpPr>
            <p:nvPr/>
          </p:nvSpPr>
          <p:spPr bwMode="invGray">
            <a:xfrm>
              <a:off x="12096750" y="2784475"/>
              <a:ext cx="6350" cy="0"/>
            </a:xfrm>
            <a:custGeom>
              <a:avLst/>
              <a:gdLst>
                <a:gd name="T0" fmla="*/ 3 w 3"/>
                <a:gd name="T1" fmla="*/ 3 w 3"/>
                <a:gd name="T2" fmla="*/ 1 w 3"/>
                <a:gd name="T3" fmla="*/ 0 w 3"/>
                <a:gd name="T4" fmla="*/ 3 w 3"/>
              </a:gdLst>
              <a:ahLst/>
              <a:cxnLst>
                <a:cxn ang="0">
                  <a:pos x="T0" y="0"/>
                </a:cxn>
                <a:cxn ang="0">
                  <a:pos x="T1" y="0"/>
                </a:cxn>
                <a:cxn ang="0">
                  <a:pos x="T2" y="0"/>
                </a:cxn>
                <a:cxn ang="0">
                  <a:pos x="T3" y="0"/>
                </a:cxn>
                <a:cxn ang="0">
                  <a:pos x="T4" y="0"/>
                </a:cxn>
              </a:cxnLst>
              <a:rect l="0" t="0" r="r" b="b"/>
              <a:pathLst>
                <a:path w="3">
                  <a:moveTo>
                    <a:pt x="3" y="0"/>
                  </a:moveTo>
                  <a:lnTo>
                    <a:pt x="3" y="0"/>
                  </a:lnTo>
                  <a:lnTo>
                    <a:pt x="1" y="0"/>
                  </a:lnTo>
                  <a:lnTo>
                    <a:pt x="0" y="0"/>
                  </a:lnTo>
                  <a:lnTo>
                    <a:pt x="3"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289" name="Vrije vorm 38"/>
            <p:cNvSpPr>
              <a:spLocks/>
            </p:cNvSpPr>
            <p:nvPr/>
          </p:nvSpPr>
          <p:spPr bwMode="invGray">
            <a:xfrm>
              <a:off x="12225338" y="2773363"/>
              <a:ext cx="46038" cy="0"/>
            </a:xfrm>
            <a:custGeom>
              <a:avLst/>
              <a:gdLst>
                <a:gd name="T0" fmla="*/ 0 w 24"/>
                <a:gd name="T1" fmla="*/ 0 w 24"/>
                <a:gd name="T2" fmla="*/ 24 w 24"/>
                <a:gd name="T3" fmla="*/ 0 w 24"/>
              </a:gdLst>
              <a:ahLst/>
              <a:cxnLst>
                <a:cxn ang="0">
                  <a:pos x="T0" y="0"/>
                </a:cxn>
                <a:cxn ang="0">
                  <a:pos x="T1" y="0"/>
                </a:cxn>
                <a:cxn ang="0">
                  <a:pos x="T2" y="0"/>
                </a:cxn>
                <a:cxn ang="0">
                  <a:pos x="T3" y="0"/>
                </a:cxn>
              </a:cxnLst>
              <a:rect l="0" t="0" r="r" b="b"/>
              <a:pathLst>
                <a:path w="24">
                  <a:moveTo>
                    <a:pt x="0" y="0"/>
                  </a:moveTo>
                  <a:lnTo>
                    <a:pt x="0" y="0"/>
                  </a:lnTo>
                  <a:lnTo>
                    <a:pt x="24" y="0"/>
                  </a:lnTo>
                  <a:cubicBezTo>
                    <a:pt x="15" y="0"/>
                    <a:pt x="6" y="0"/>
                    <a:pt x="0"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290" name="Vrije vorm 39"/>
            <p:cNvSpPr>
              <a:spLocks/>
            </p:cNvSpPr>
            <p:nvPr/>
          </p:nvSpPr>
          <p:spPr bwMode="invGray">
            <a:xfrm>
              <a:off x="9274175" y="2746375"/>
              <a:ext cx="55563" cy="4762"/>
            </a:xfrm>
            <a:custGeom>
              <a:avLst/>
              <a:gdLst>
                <a:gd name="T0" fmla="*/ 0 w 29"/>
                <a:gd name="T1" fmla="*/ 1 h 2"/>
                <a:gd name="T2" fmla="*/ 0 w 29"/>
                <a:gd name="T3" fmla="*/ 1 h 2"/>
                <a:gd name="T4" fmla="*/ 15 w 29"/>
                <a:gd name="T5" fmla="*/ 2 h 2"/>
                <a:gd name="T6" fmla="*/ 0 w 29"/>
                <a:gd name="T7" fmla="*/ 1 h 2"/>
              </a:gdLst>
              <a:ahLst/>
              <a:cxnLst>
                <a:cxn ang="0">
                  <a:pos x="T0" y="T1"/>
                </a:cxn>
                <a:cxn ang="0">
                  <a:pos x="T2" y="T3"/>
                </a:cxn>
                <a:cxn ang="0">
                  <a:pos x="T4" y="T5"/>
                </a:cxn>
                <a:cxn ang="0">
                  <a:pos x="T6" y="T7"/>
                </a:cxn>
              </a:cxnLst>
              <a:rect l="0" t="0" r="r" b="b"/>
              <a:pathLst>
                <a:path w="29" h="2">
                  <a:moveTo>
                    <a:pt x="0" y="1"/>
                  </a:moveTo>
                  <a:lnTo>
                    <a:pt x="0" y="1"/>
                  </a:lnTo>
                  <a:cubicBezTo>
                    <a:pt x="7" y="1"/>
                    <a:pt x="23" y="2"/>
                    <a:pt x="15" y="2"/>
                  </a:cubicBezTo>
                  <a:cubicBezTo>
                    <a:pt x="29" y="2"/>
                    <a:pt x="28" y="0"/>
                    <a:pt x="0"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291" name="Vrije vorm 40"/>
            <p:cNvSpPr>
              <a:spLocks/>
            </p:cNvSpPr>
            <p:nvPr/>
          </p:nvSpPr>
          <p:spPr bwMode="invGray">
            <a:xfrm>
              <a:off x="11847513" y="2827338"/>
              <a:ext cx="34925" cy="3175"/>
            </a:xfrm>
            <a:custGeom>
              <a:avLst/>
              <a:gdLst>
                <a:gd name="T0" fmla="*/ 3 w 18"/>
                <a:gd name="T1" fmla="*/ 1 h 1"/>
                <a:gd name="T2" fmla="*/ 3 w 18"/>
                <a:gd name="T3" fmla="*/ 1 h 1"/>
                <a:gd name="T4" fmla="*/ 18 w 18"/>
                <a:gd name="T5" fmla="*/ 0 h 1"/>
                <a:gd name="T6" fmla="*/ 3 w 18"/>
                <a:gd name="T7" fmla="*/ 1 h 1"/>
              </a:gdLst>
              <a:ahLst/>
              <a:cxnLst>
                <a:cxn ang="0">
                  <a:pos x="T0" y="T1"/>
                </a:cxn>
                <a:cxn ang="0">
                  <a:pos x="T2" y="T3"/>
                </a:cxn>
                <a:cxn ang="0">
                  <a:pos x="T4" y="T5"/>
                </a:cxn>
                <a:cxn ang="0">
                  <a:pos x="T6" y="T7"/>
                </a:cxn>
              </a:cxnLst>
              <a:rect l="0" t="0" r="r" b="b"/>
              <a:pathLst>
                <a:path w="18" h="1">
                  <a:moveTo>
                    <a:pt x="3" y="1"/>
                  </a:moveTo>
                  <a:lnTo>
                    <a:pt x="3" y="1"/>
                  </a:lnTo>
                  <a:cubicBezTo>
                    <a:pt x="7" y="1"/>
                    <a:pt x="13" y="0"/>
                    <a:pt x="18" y="0"/>
                  </a:cubicBezTo>
                  <a:cubicBezTo>
                    <a:pt x="8" y="0"/>
                    <a:pt x="0" y="1"/>
                    <a:pt x="3"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292" name="Vrije vorm 41"/>
            <p:cNvSpPr>
              <a:spLocks/>
            </p:cNvSpPr>
            <p:nvPr/>
          </p:nvSpPr>
          <p:spPr bwMode="invGray">
            <a:xfrm>
              <a:off x="11882438" y="2825750"/>
              <a:ext cx="25400" cy="1587"/>
            </a:xfrm>
            <a:custGeom>
              <a:avLst/>
              <a:gdLst>
                <a:gd name="T0" fmla="*/ 0 w 14"/>
                <a:gd name="T1" fmla="*/ 1 h 1"/>
                <a:gd name="T2" fmla="*/ 0 w 14"/>
                <a:gd name="T3" fmla="*/ 1 h 1"/>
                <a:gd name="T4" fmla="*/ 14 w 14"/>
                <a:gd name="T5" fmla="*/ 0 h 1"/>
                <a:gd name="T6" fmla="*/ 0 w 14"/>
                <a:gd name="T7" fmla="*/ 1 h 1"/>
              </a:gdLst>
              <a:ahLst/>
              <a:cxnLst>
                <a:cxn ang="0">
                  <a:pos x="T0" y="T1"/>
                </a:cxn>
                <a:cxn ang="0">
                  <a:pos x="T2" y="T3"/>
                </a:cxn>
                <a:cxn ang="0">
                  <a:pos x="T4" y="T5"/>
                </a:cxn>
                <a:cxn ang="0">
                  <a:pos x="T6" y="T7"/>
                </a:cxn>
              </a:cxnLst>
              <a:rect l="0" t="0" r="r" b="b"/>
              <a:pathLst>
                <a:path w="14" h="1">
                  <a:moveTo>
                    <a:pt x="0" y="1"/>
                  </a:moveTo>
                  <a:lnTo>
                    <a:pt x="0" y="1"/>
                  </a:lnTo>
                  <a:lnTo>
                    <a:pt x="14" y="0"/>
                  </a:lnTo>
                  <a:lnTo>
                    <a:pt x="0"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293" name="Vrije vorm 42"/>
            <p:cNvSpPr>
              <a:spLocks/>
            </p:cNvSpPr>
            <p:nvPr/>
          </p:nvSpPr>
          <p:spPr bwMode="invGray">
            <a:xfrm>
              <a:off x="8915400" y="2809875"/>
              <a:ext cx="15875" cy="1587"/>
            </a:xfrm>
            <a:custGeom>
              <a:avLst/>
              <a:gdLst>
                <a:gd name="T0" fmla="*/ 8 w 8"/>
                <a:gd name="T1" fmla="*/ 1 h 1"/>
                <a:gd name="T2" fmla="*/ 8 w 8"/>
                <a:gd name="T3" fmla="*/ 1 h 1"/>
                <a:gd name="T4" fmla="*/ 0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cubicBezTo>
                    <a:pt x="6" y="0"/>
                    <a:pt x="3" y="0"/>
                    <a:pt x="0" y="0"/>
                  </a:cubicBezTo>
                  <a:cubicBezTo>
                    <a:pt x="1" y="0"/>
                    <a:pt x="4" y="1"/>
                    <a:pt x="8"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294" name="Vrije vorm 43"/>
            <p:cNvSpPr>
              <a:spLocks/>
            </p:cNvSpPr>
            <p:nvPr/>
          </p:nvSpPr>
          <p:spPr bwMode="invGray">
            <a:xfrm>
              <a:off x="12109450" y="2752725"/>
              <a:ext cx="454025" cy="23812"/>
            </a:xfrm>
            <a:custGeom>
              <a:avLst/>
              <a:gdLst>
                <a:gd name="T0" fmla="*/ 102 w 236"/>
                <a:gd name="T1" fmla="*/ 10 h 10"/>
                <a:gd name="T2" fmla="*/ 102 w 236"/>
                <a:gd name="T3" fmla="*/ 10 h 10"/>
                <a:gd name="T4" fmla="*/ 123 w 236"/>
                <a:gd name="T5" fmla="*/ 7 h 10"/>
                <a:gd name="T6" fmla="*/ 200 w 236"/>
                <a:gd name="T7" fmla="*/ 6 h 10"/>
                <a:gd name="T8" fmla="*/ 203 w 236"/>
                <a:gd name="T9" fmla="*/ 3 h 10"/>
                <a:gd name="T10" fmla="*/ 160 w 236"/>
                <a:gd name="T11" fmla="*/ 4 h 10"/>
                <a:gd name="T12" fmla="*/ 202 w 236"/>
                <a:gd name="T13" fmla="*/ 3 h 10"/>
                <a:gd name="T14" fmla="*/ 198 w 236"/>
                <a:gd name="T15" fmla="*/ 0 h 10"/>
                <a:gd name="T16" fmla="*/ 0 w 236"/>
                <a:gd name="T17" fmla="*/ 4 h 10"/>
                <a:gd name="T18" fmla="*/ 137 w 236"/>
                <a:gd name="T19" fmla="*/ 4 h 10"/>
                <a:gd name="T20" fmla="*/ 121 w 236"/>
                <a:gd name="T21" fmla="*/ 6 h 10"/>
                <a:gd name="T22" fmla="*/ 8 w 236"/>
                <a:gd name="T23" fmla="*/ 5 h 10"/>
                <a:gd name="T24" fmla="*/ 104 w 236"/>
                <a:gd name="T25" fmla="*/ 7 h 10"/>
                <a:gd name="T26" fmla="*/ 84 w 236"/>
                <a:gd name="T27" fmla="*/ 9 h 10"/>
                <a:gd name="T28" fmla="*/ 102 w 236"/>
                <a:gd name="T29" fmla="*/ 10 h 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236" h="10">
                  <a:moveTo>
                    <a:pt x="102" y="10"/>
                  </a:moveTo>
                  <a:lnTo>
                    <a:pt x="102" y="10"/>
                  </a:lnTo>
                  <a:cubicBezTo>
                    <a:pt x="107" y="9"/>
                    <a:pt x="208" y="8"/>
                    <a:pt x="123" y="7"/>
                  </a:cubicBezTo>
                  <a:cubicBezTo>
                    <a:pt x="126" y="4"/>
                    <a:pt x="177" y="6"/>
                    <a:pt x="200" y="6"/>
                  </a:cubicBezTo>
                  <a:cubicBezTo>
                    <a:pt x="184" y="5"/>
                    <a:pt x="208" y="4"/>
                    <a:pt x="203" y="3"/>
                  </a:cubicBezTo>
                  <a:cubicBezTo>
                    <a:pt x="192" y="4"/>
                    <a:pt x="179" y="4"/>
                    <a:pt x="160" y="4"/>
                  </a:cubicBezTo>
                  <a:cubicBezTo>
                    <a:pt x="152" y="3"/>
                    <a:pt x="180" y="2"/>
                    <a:pt x="202" y="3"/>
                  </a:cubicBezTo>
                  <a:cubicBezTo>
                    <a:pt x="175" y="1"/>
                    <a:pt x="236" y="1"/>
                    <a:pt x="198" y="0"/>
                  </a:cubicBezTo>
                  <a:cubicBezTo>
                    <a:pt x="116" y="0"/>
                    <a:pt x="57" y="0"/>
                    <a:pt x="0" y="4"/>
                  </a:cubicBezTo>
                  <a:cubicBezTo>
                    <a:pt x="46" y="3"/>
                    <a:pt x="99" y="3"/>
                    <a:pt x="137" y="4"/>
                  </a:cubicBezTo>
                  <a:lnTo>
                    <a:pt x="121" y="6"/>
                  </a:lnTo>
                  <a:cubicBezTo>
                    <a:pt x="78" y="4"/>
                    <a:pt x="51" y="5"/>
                    <a:pt x="8" y="5"/>
                  </a:cubicBezTo>
                  <a:lnTo>
                    <a:pt x="104" y="7"/>
                  </a:lnTo>
                  <a:cubicBezTo>
                    <a:pt x="149" y="9"/>
                    <a:pt x="119" y="9"/>
                    <a:pt x="84" y="9"/>
                  </a:cubicBezTo>
                  <a:cubicBezTo>
                    <a:pt x="92" y="9"/>
                    <a:pt x="100" y="9"/>
                    <a:pt x="102" y="1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295" name="Vrije vorm 44"/>
            <p:cNvSpPr>
              <a:spLocks/>
            </p:cNvSpPr>
            <p:nvPr/>
          </p:nvSpPr>
          <p:spPr bwMode="invGray">
            <a:xfrm>
              <a:off x="12182475" y="2816225"/>
              <a:ext cx="9525" cy="0"/>
            </a:xfrm>
            <a:custGeom>
              <a:avLst/>
              <a:gdLst>
                <a:gd name="T0" fmla="*/ 0 w 5"/>
                <a:gd name="T1" fmla="*/ 0 w 5"/>
                <a:gd name="T2" fmla="*/ 1 w 5"/>
                <a:gd name="T3" fmla="*/ 5 w 5"/>
                <a:gd name="T4" fmla="*/ 0 w 5"/>
              </a:gdLst>
              <a:ahLst/>
              <a:cxnLst>
                <a:cxn ang="0">
                  <a:pos x="T0" y="0"/>
                </a:cxn>
                <a:cxn ang="0">
                  <a:pos x="T1" y="0"/>
                </a:cxn>
                <a:cxn ang="0">
                  <a:pos x="T2" y="0"/>
                </a:cxn>
                <a:cxn ang="0">
                  <a:pos x="T3" y="0"/>
                </a:cxn>
                <a:cxn ang="0">
                  <a:pos x="T4" y="0"/>
                </a:cxn>
              </a:cxnLst>
              <a:rect l="0" t="0" r="r" b="b"/>
              <a:pathLst>
                <a:path w="5">
                  <a:moveTo>
                    <a:pt x="0" y="0"/>
                  </a:moveTo>
                  <a:lnTo>
                    <a:pt x="0" y="0"/>
                  </a:lnTo>
                  <a:lnTo>
                    <a:pt x="1" y="0"/>
                  </a:lnTo>
                  <a:lnTo>
                    <a:pt x="5" y="0"/>
                  </a:lnTo>
                  <a:lnTo>
                    <a:pt x="0"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296" name="Vrije vorm 45"/>
            <p:cNvSpPr>
              <a:spLocks/>
            </p:cNvSpPr>
            <p:nvPr/>
          </p:nvSpPr>
          <p:spPr bwMode="invGray">
            <a:xfrm>
              <a:off x="4348162" y="2827338"/>
              <a:ext cx="17463" cy="3175"/>
            </a:xfrm>
            <a:custGeom>
              <a:avLst/>
              <a:gdLst>
                <a:gd name="T0" fmla="*/ 8 w 9"/>
                <a:gd name="T1" fmla="*/ 0 h 1"/>
                <a:gd name="T2" fmla="*/ 8 w 9"/>
                <a:gd name="T3" fmla="*/ 0 h 1"/>
                <a:gd name="T4" fmla="*/ 0 w 9"/>
                <a:gd name="T5" fmla="*/ 1 h 1"/>
                <a:gd name="T6" fmla="*/ 8 w 9"/>
                <a:gd name="T7" fmla="*/ 0 h 1"/>
              </a:gdLst>
              <a:ahLst/>
              <a:cxnLst>
                <a:cxn ang="0">
                  <a:pos x="T0" y="T1"/>
                </a:cxn>
                <a:cxn ang="0">
                  <a:pos x="T2" y="T3"/>
                </a:cxn>
                <a:cxn ang="0">
                  <a:pos x="T4" y="T5"/>
                </a:cxn>
                <a:cxn ang="0">
                  <a:pos x="T6" y="T7"/>
                </a:cxn>
              </a:cxnLst>
              <a:rect l="0" t="0" r="r" b="b"/>
              <a:pathLst>
                <a:path w="9" h="1">
                  <a:moveTo>
                    <a:pt x="8" y="0"/>
                  </a:moveTo>
                  <a:lnTo>
                    <a:pt x="8" y="0"/>
                  </a:lnTo>
                  <a:lnTo>
                    <a:pt x="0" y="1"/>
                  </a:lnTo>
                  <a:cubicBezTo>
                    <a:pt x="7" y="0"/>
                    <a:pt x="9" y="0"/>
                    <a:pt x="8"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297" name="Vrije vorm 46"/>
            <p:cNvSpPr>
              <a:spLocks/>
            </p:cNvSpPr>
            <p:nvPr/>
          </p:nvSpPr>
          <p:spPr bwMode="invGray">
            <a:xfrm>
              <a:off x="12071350" y="2790825"/>
              <a:ext cx="0" cy="0"/>
            </a:xfrm>
            <a:custGeom>
              <a:avLst/>
              <a:gdLst/>
              <a:ahLst/>
              <a:cxnLst>
                <a:cxn ang="0">
                  <a:pos x="0" y="0"/>
                </a:cxn>
                <a:cxn ang="0">
                  <a:pos x="0" y="0"/>
                </a:cxn>
                <a:cxn ang="0">
                  <a:pos x="0" y="0"/>
                </a:cxn>
                <a:cxn ang="0">
                  <a:pos x="0" y="0"/>
                </a:cxn>
              </a:cxnLst>
              <a:rect l="0" t="0" r="r" b="b"/>
              <a:pathLst>
                <a:path>
                  <a:moveTo>
                    <a:pt x="0" y="0"/>
                  </a:moveTo>
                  <a:lnTo>
                    <a:pt x="0" y="0"/>
                  </a:lnTo>
                  <a:lnTo>
                    <a:pt x="0" y="0"/>
                  </a:lnTo>
                  <a:cubicBezTo>
                    <a:pt x="0" y="0"/>
                    <a:pt x="0" y="0"/>
                    <a:pt x="0"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298" name="Vrije vorm 47"/>
            <p:cNvSpPr>
              <a:spLocks/>
            </p:cNvSpPr>
            <p:nvPr/>
          </p:nvSpPr>
          <p:spPr bwMode="invGray">
            <a:xfrm>
              <a:off x="4754563" y="2827338"/>
              <a:ext cx="4763" cy="0"/>
            </a:xfrm>
            <a:custGeom>
              <a:avLst/>
              <a:gdLst>
                <a:gd name="T0" fmla="*/ 2 w 2"/>
                <a:gd name="T1" fmla="*/ 2 w 2"/>
                <a:gd name="T2" fmla="*/ 0 w 2"/>
                <a:gd name="T3" fmla="*/ 2 w 2"/>
              </a:gdLst>
              <a:ahLst/>
              <a:cxnLst>
                <a:cxn ang="0">
                  <a:pos x="T0" y="0"/>
                </a:cxn>
                <a:cxn ang="0">
                  <a:pos x="T1" y="0"/>
                </a:cxn>
                <a:cxn ang="0">
                  <a:pos x="T2" y="0"/>
                </a:cxn>
                <a:cxn ang="0">
                  <a:pos x="T3" y="0"/>
                </a:cxn>
              </a:cxnLst>
              <a:rect l="0" t="0" r="r" b="b"/>
              <a:pathLst>
                <a:path w="2">
                  <a:moveTo>
                    <a:pt x="2" y="0"/>
                  </a:moveTo>
                  <a:lnTo>
                    <a:pt x="2" y="0"/>
                  </a:lnTo>
                  <a:lnTo>
                    <a:pt x="0" y="0"/>
                  </a:lnTo>
                  <a:cubicBezTo>
                    <a:pt x="1" y="0"/>
                    <a:pt x="1" y="0"/>
                    <a:pt x="2"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299" name="Vrije vorm 48"/>
            <p:cNvSpPr>
              <a:spLocks/>
            </p:cNvSpPr>
            <p:nvPr/>
          </p:nvSpPr>
          <p:spPr bwMode="invGray">
            <a:xfrm>
              <a:off x="4852988" y="2719388"/>
              <a:ext cx="9525" cy="3175"/>
            </a:xfrm>
            <a:custGeom>
              <a:avLst/>
              <a:gdLst>
                <a:gd name="T0" fmla="*/ 5 w 5"/>
                <a:gd name="T1" fmla="*/ 1 h 1"/>
                <a:gd name="T2" fmla="*/ 5 w 5"/>
                <a:gd name="T3" fmla="*/ 1 h 1"/>
                <a:gd name="T4" fmla="*/ 4 w 5"/>
                <a:gd name="T5" fmla="*/ 0 h 1"/>
                <a:gd name="T6" fmla="*/ 5 w 5"/>
                <a:gd name="T7" fmla="*/ 1 h 1"/>
              </a:gdLst>
              <a:ahLst/>
              <a:cxnLst>
                <a:cxn ang="0">
                  <a:pos x="T0" y="T1"/>
                </a:cxn>
                <a:cxn ang="0">
                  <a:pos x="T2" y="T3"/>
                </a:cxn>
                <a:cxn ang="0">
                  <a:pos x="T4" y="T5"/>
                </a:cxn>
                <a:cxn ang="0">
                  <a:pos x="T6" y="T7"/>
                </a:cxn>
              </a:cxnLst>
              <a:rect l="0" t="0" r="r" b="b"/>
              <a:pathLst>
                <a:path w="5" h="1">
                  <a:moveTo>
                    <a:pt x="5" y="1"/>
                  </a:moveTo>
                  <a:lnTo>
                    <a:pt x="5" y="1"/>
                  </a:lnTo>
                  <a:cubicBezTo>
                    <a:pt x="5" y="1"/>
                    <a:pt x="5" y="1"/>
                    <a:pt x="4" y="0"/>
                  </a:cubicBezTo>
                  <a:cubicBezTo>
                    <a:pt x="0" y="1"/>
                    <a:pt x="2" y="1"/>
                    <a:pt x="5"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300" name="Vrije vorm 49"/>
            <p:cNvSpPr>
              <a:spLocks/>
            </p:cNvSpPr>
            <p:nvPr/>
          </p:nvSpPr>
          <p:spPr bwMode="invGray">
            <a:xfrm>
              <a:off x="4759325" y="2827338"/>
              <a:ext cx="0" cy="0"/>
            </a:xfrm>
            <a:custGeom>
              <a:avLst/>
              <a:gdLst/>
              <a:ahLst/>
              <a:cxnLst>
                <a:cxn ang="0">
                  <a:pos x="0" y="0"/>
                </a:cxn>
                <a:cxn ang="0">
                  <a:pos x="0" y="0"/>
                </a:cxn>
                <a:cxn ang="0">
                  <a:pos x="0" y="0"/>
                </a:cxn>
                <a:cxn ang="0">
                  <a:pos x="0" y="0"/>
                </a:cxn>
              </a:cxnLst>
              <a:rect l="0" t="0" r="r" b="b"/>
              <a:pathLst>
                <a:path>
                  <a:moveTo>
                    <a:pt x="0" y="0"/>
                  </a:moveTo>
                  <a:lnTo>
                    <a:pt x="0" y="0"/>
                  </a:lnTo>
                  <a:cubicBezTo>
                    <a:pt x="0" y="0"/>
                    <a:pt x="0" y="0"/>
                    <a:pt x="0" y="0"/>
                  </a:cubicBezTo>
                  <a:cubicBezTo>
                    <a:pt x="0" y="0"/>
                    <a:pt x="0" y="0"/>
                    <a:pt x="0"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301" name="Vrije vorm 50"/>
            <p:cNvSpPr>
              <a:spLocks/>
            </p:cNvSpPr>
            <p:nvPr/>
          </p:nvSpPr>
          <p:spPr bwMode="invGray">
            <a:xfrm>
              <a:off x="6654800" y="2805113"/>
              <a:ext cx="19050" cy="1587"/>
            </a:xfrm>
            <a:custGeom>
              <a:avLst/>
              <a:gdLst>
                <a:gd name="T0" fmla="*/ 10 w 10"/>
                <a:gd name="T1" fmla="*/ 1 h 1"/>
                <a:gd name="T2" fmla="*/ 10 w 10"/>
                <a:gd name="T3" fmla="*/ 1 h 1"/>
                <a:gd name="T4" fmla="*/ 2 w 10"/>
                <a:gd name="T5" fmla="*/ 0 h 1"/>
                <a:gd name="T6" fmla="*/ 10 w 10"/>
                <a:gd name="T7" fmla="*/ 1 h 1"/>
              </a:gdLst>
              <a:ahLst/>
              <a:cxnLst>
                <a:cxn ang="0">
                  <a:pos x="T0" y="T1"/>
                </a:cxn>
                <a:cxn ang="0">
                  <a:pos x="T2" y="T3"/>
                </a:cxn>
                <a:cxn ang="0">
                  <a:pos x="T4" y="T5"/>
                </a:cxn>
                <a:cxn ang="0">
                  <a:pos x="T6" y="T7"/>
                </a:cxn>
              </a:cxnLst>
              <a:rect l="0" t="0" r="r" b="b"/>
              <a:pathLst>
                <a:path w="10" h="1">
                  <a:moveTo>
                    <a:pt x="10" y="1"/>
                  </a:moveTo>
                  <a:lnTo>
                    <a:pt x="10" y="1"/>
                  </a:lnTo>
                  <a:lnTo>
                    <a:pt x="2" y="0"/>
                  </a:lnTo>
                  <a:cubicBezTo>
                    <a:pt x="0" y="0"/>
                    <a:pt x="2" y="0"/>
                    <a:pt x="10"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302" name="Vrije vorm 51"/>
            <p:cNvSpPr>
              <a:spLocks/>
            </p:cNvSpPr>
            <p:nvPr/>
          </p:nvSpPr>
          <p:spPr bwMode="invGray">
            <a:xfrm>
              <a:off x="6289675" y="2798763"/>
              <a:ext cx="6350" cy="0"/>
            </a:xfrm>
            <a:custGeom>
              <a:avLst/>
              <a:gdLst>
                <a:gd name="T0" fmla="*/ 3 w 3"/>
                <a:gd name="T1" fmla="*/ 3 w 3"/>
                <a:gd name="T2" fmla="*/ 0 w 3"/>
                <a:gd name="T3" fmla="*/ 3 w 3"/>
              </a:gdLst>
              <a:ahLst/>
              <a:cxnLst>
                <a:cxn ang="0">
                  <a:pos x="T0" y="0"/>
                </a:cxn>
                <a:cxn ang="0">
                  <a:pos x="T1" y="0"/>
                </a:cxn>
                <a:cxn ang="0">
                  <a:pos x="T2" y="0"/>
                </a:cxn>
                <a:cxn ang="0">
                  <a:pos x="T3" y="0"/>
                </a:cxn>
              </a:cxnLst>
              <a:rect l="0" t="0" r="r" b="b"/>
              <a:pathLst>
                <a:path w="3">
                  <a:moveTo>
                    <a:pt x="3" y="0"/>
                  </a:moveTo>
                  <a:lnTo>
                    <a:pt x="3" y="0"/>
                  </a:lnTo>
                  <a:lnTo>
                    <a:pt x="0" y="0"/>
                  </a:lnTo>
                  <a:lnTo>
                    <a:pt x="3"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303" name="Vrije vorm 52"/>
            <p:cNvSpPr>
              <a:spLocks/>
            </p:cNvSpPr>
            <p:nvPr/>
          </p:nvSpPr>
          <p:spPr bwMode="invGray">
            <a:xfrm>
              <a:off x="9140825" y="2725738"/>
              <a:ext cx="44450" cy="0"/>
            </a:xfrm>
            <a:custGeom>
              <a:avLst/>
              <a:gdLst>
                <a:gd name="T0" fmla="*/ 23 w 23"/>
                <a:gd name="T1" fmla="*/ 23 w 23"/>
                <a:gd name="T2" fmla="*/ 0 w 23"/>
                <a:gd name="T3" fmla="*/ 23 w 23"/>
              </a:gdLst>
              <a:ahLst/>
              <a:cxnLst>
                <a:cxn ang="0">
                  <a:pos x="T0" y="0"/>
                </a:cxn>
                <a:cxn ang="0">
                  <a:pos x="T1" y="0"/>
                </a:cxn>
                <a:cxn ang="0">
                  <a:pos x="T2" y="0"/>
                </a:cxn>
                <a:cxn ang="0">
                  <a:pos x="T3" y="0"/>
                </a:cxn>
              </a:cxnLst>
              <a:rect l="0" t="0" r="r" b="b"/>
              <a:pathLst>
                <a:path w="23">
                  <a:moveTo>
                    <a:pt x="23" y="0"/>
                  </a:moveTo>
                  <a:lnTo>
                    <a:pt x="23" y="0"/>
                  </a:lnTo>
                  <a:lnTo>
                    <a:pt x="0" y="0"/>
                  </a:lnTo>
                  <a:lnTo>
                    <a:pt x="23"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304" name="Vrije vorm 53"/>
            <p:cNvSpPr>
              <a:spLocks/>
            </p:cNvSpPr>
            <p:nvPr/>
          </p:nvSpPr>
          <p:spPr bwMode="invGray">
            <a:xfrm>
              <a:off x="4737100" y="2827338"/>
              <a:ext cx="17463" cy="3175"/>
            </a:xfrm>
            <a:custGeom>
              <a:avLst/>
              <a:gdLst>
                <a:gd name="T0" fmla="*/ 9 w 9"/>
                <a:gd name="T1" fmla="*/ 0 h 1"/>
                <a:gd name="T2" fmla="*/ 9 w 9"/>
                <a:gd name="T3" fmla="*/ 0 h 1"/>
                <a:gd name="T4" fmla="*/ 0 w 9"/>
                <a:gd name="T5" fmla="*/ 1 h 1"/>
                <a:gd name="T6" fmla="*/ 9 w 9"/>
                <a:gd name="T7" fmla="*/ 0 h 1"/>
              </a:gdLst>
              <a:ahLst/>
              <a:cxnLst>
                <a:cxn ang="0">
                  <a:pos x="T0" y="T1"/>
                </a:cxn>
                <a:cxn ang="0">
                  <a:pos x="T2" y="T3"/>
                </a:cxn>
                <a:cxn ang="0">
                  <a:pos x="T4" y="T5"/>
                </a:cxn>
                <a:cxn ang="0">
                  <a:pos x="T6" y="T7"/>
                </a:cxn>
              </a:cxnLst>
              <a:rect l="0" t="0" r="r" b="b"/>
              <a:pathLst>
                <a:path w="9" h="1">
                  <a:moveTo>
                    <a:pt x="9" y="0"/>
                  </a:moveTo>
                  <a:lnTo>
                    <a:pt x="9" y="0"/>
                  </a:lnTo>
                  <a:lnTo>
                    <a:pt x="0" y="1"/>
                  </a:lnTo>
                  <a:cubicBezTo>
                    <a:pt x="5" y="0"/>
                    <a:pt x="8" y="0"/>
                    <a:pt x="9"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305" name="Vrije vorm 54"/>
            <p:cNvSpPr>
              <a:spLocks/>
            </p:cNvSpPr>
            <p:nvPr/>
          </p:nvSpPr>
          <p:spPr bwMode="invGray">
            <a:xfrm>
              <a:off x="7239000" y="2779713"/>
              <a:ext cx="11113" cy="3175"/>
            </a:xfrm>
            <a:custGeom>
              <a:avLst/>
              <a:gdLst>
                <a:gd name="T0" fmla="*/ 6 w 6"/>
                <a:gd name="T1" fmla="*/ 0 h 1"/>
                <a:gd name="T2" fmla="*/ 6 w 6"/>
                <a:gd name="T3" fmla="*/ 0 h 1"/>
                <a:gd name="T4" fmla="*/ 0 w 6"/>
                <a:gd name="T5" fmla="*/ 1 h 1"/>
                <a:gd name="T6" fmla="*/ 4 w 6"/>
                <a:gd name="T7" fmla="*/ 1 h 1"/>
                <a:gd name="T8" fmla="*/ 6 w 6"/>
                <a:gd name="T9" fmla="*/ 0 h 1"/>
              </a:gdLst>
              <a:ahLst/>
              <a:cxnLst>
                <a:cxn ang="0">
                  <a:pos x="T0" y="T1"/>
                </a:cxn>
                <a:cxn ang="0">
                  <a:pos x="T2" y="T3"/>
                </a:cxn>
                <a:cxn ang="0">
                  <a:pos x="T4" y="T5"/>
                </a:cxn>
                <a:cxn ang="0">
                  <a:pos x="T6" y="T7"/>
                </a:cxn>
                <a:cxn ang="0">
                  <a:pos x="T8" y="T9"/>
                </a:cxn>
              </a:cxnLst>
              <a:rect l="0" t="0" r="r" b="b"/>
              <a:pathLst>
                <a:path w="6" h="1">
                  <a:moveTo>
                    <a:pt x="6" y="0"/>
                  </a:moveTo>
                  <a:lnTo>
                    <a:pt x="6" y="0"/>
                  </a:lnTo>
                  <a:lnTo>
                    <a:pt x="0" y="1"/>
                  </a:lnTo>
                  <a:lnTo>
                    <a:pt x="4" y="1"/>
                  </a:lnTo>
                  <a:lnTo>
                    <a:pt x="6"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306" name="Vrije vorm 55"/>
            <p:cNvSpPr>
              <a:spLocks/>
            </p:cNvSpPr>
            <p:nvPr/>
          </p:nvSpPr>
          <p:spPr bwMode="invGray">
            <a:xfrm>
              <a:off x="7181850" y="2773363"/>
              <a:ext cx="468313" cy="15875"/>
            </a:xfrm>
            <a:custGeom>
              <a:avLst/>
              <a:gdLst>
                <a:gd name="T0" fmla="*/ 139 w 244"/>
                <a:gd name="T1" fmla="*/ 5 h 7"/>
                <a:gd name="T2" fmla="*/ 139 w 244"/>
                <a:gd name="T3" fmla="*/ 5 h 7"/>
                <a:gd name="T4" fmla="*/ 132 w 244"/>
                <a:gd name="T5" fmla="*/ 6 h 7"/>
                <a:gd name="T6" fmla="*/ 244 w 244"/>
                <a:gd name="T7" fmla="*/ 4 h 7"/>
                <a:gd name="T8" fmla="*/ 178 w 244"/>
                <a:gd name="T9" fmla="*/ 1 h 7"/>
                <a:gd name="T10" fmla="*/ 101 w 244"/>
                <a:gd name="T11" fmla="*/ 0 h 7"/>
                <a:gd name="T12" fmla="*/ 77 w 244"/>
                <a:gd name="T13" fmla="*/ 3 h 7"/>
                <a:gd name="T14" fmla="*/ 60 w 244"/>
                <a:gd name="T15" fmla="*/ 1 h 7"/>
                <a:gd name="T16" fmla="*/ 0 w 244"/>
                <a:gd name="T17" fmla="*/ 1 h 7"/>
                <a:gd name="T18" fmla="*/ 52 w 244"/>
                <a:gd name="T19" fmla="*/ 1 h 7"/>
                <a:gd name="T20" fmla="*/ 36 w 244"/>
                <a:gd name="T21" fmla="*/ 3 h 7"/>
                <a:gd name="T22" fmla="*/ 41 w 244"/>
                <a:gd name="T23" fmla="*/ 3 h 7"/>
                <a:gd name="T24" fmla="*/ 139 w 244"/>
                <a:gd name="T25" fmla="*/ 5 h 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44" h="7">
                  <a:moveTo>
                    <a:pt x="139" y="5"/>
                  </a:moveTo>
                  <a:lnTo>
                    <a:pt x="139" y="5"/>
                  </a:lnTo>
                  <a:cubicBezTo>
                    <a:pt x="135" y="5"/>
                    <a:pt x="134" y="6"/>
                    <a:pt x="132" y="6"/>
                  </a:cubicBezTo>
                  <a:cubicBezTo>
                    <a:pt x="169" y="5"/>
                    <a:pt x="236" y="6"/>
                    <a:pt x="244" y="4"/>
                  </a:cubicBezTo>
                  <a:cubicBezTo>
                    <a:pt x="232" y="4"/>
                    <a:pt x="167" y="2"/>
                    <a:pt x="178" y="1"/>
                  </a:cubicBezTo>
                  <a:cubicBezTo>
                    <a:pt x="152" y="2"/>
                    <a:pt x="115" y="0"/>
                    <a:pt x="101" y="0"/>
                  </a:cubicBezTo>
                  <a:cubicBezTo>
                    <a:pt x="143" y="2"/>
                    <a:pt x="105" y="2"/>
                    <a:pt x="77" y="3"/>
                  </a:cubicBezTo>
                  <a:cubicBezTo>
                    <a:pt x="51" y="2"/>
                    <a:pt x="82" y="1"/>
                    <a:pt x="60" y="1"/>
                  </a:cubicBezTo>
                  <a:lnTo>
                    <a:pt x="0" y="1"/>
                  </a:lnTo>
                  <a:lnTo>
                    <a:pt x="52" y="1"/>
                  </a:lnTo>
                  <a:lnTo>
                    <a:pt x="36" y="3"/>
                  </a:lnTo>
                  <a:lnTo>
                    <a:pt x="41" y="3"/>
                  </a:lnTo>
                  <a:cubicBezTo>
                    <a:pt x="129" y="2"/>
                    <a:pt x="49" y="7"/>
                    <a:pt x="139" y="5"/>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307" name="Vrije vorm 56"/>
            <p:cNvSpPr>
              <a:spLocks/>
            </p:cNvSpPr>
            <p:nvPr/>
          </p:nvSpPr>
          <p:spPr bwMode="invGray">
            <a:xfrm>
              <a:off x="7407275" y="2787650"/>
              <a:ext cx="26988" cy="0"/>
            </a:xfrm>
            <a:custGeom>
              <a:avLst/>
              <a:gdLst>
                <a:gd name="T0" fmla="*/ 14 w 14"/>
                <a:gd name="T1" fmla="*/ 14 w 14"/>
                <a:gd name="T2" fmla="*/ 0 w 14"/>
                <a:gd name="T3" fmla="*/ 14 w 14"/>
              </a:gdLst>
              <a:ahLst/>
              <a:cxnLst>
                <a:cxn ang="0">
                  <a:pos x="T0" y="0"/>
                </a:cxn>
                <a:cxn ang="0">
                  <a:pos x="T1" y="0"/>
                </a:cxn>
                <a:cxn ang="0">
                  <a:pos x="T2" y="0"/>
                </a:cxn>
                <a:cxn ang="0">
                  <a:pos x="T3" y="0"/>
                </a:cxn>
              </a:cxnLst>
              <a:rect l="0" t="0" r="r" b="b"/>
              <a:pathLst>
                <a:path w="14">
                  <a:moveTo>
                    <a:pt x="14" y="0"/>
                  </a:moveTo>
                  <a:lnTo>
                    <a:pt x="14" y="0"/>
                  </a:lnTo>
                  <a:lnTo>
                    <a:pt x="0" y="0"/>
                  </a:lnTo>
                  <a:cubicBezTo>
                    <a:pt x="8" y="0"/>
                    <a:pt x="11" y="0"/>
                    <a:pt x="14"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308" name="Vrije vorm 57"/>
            <p:cNvSpPr>
              <a:spLocks/>
            </p:cNvSpPr>
            <p:nvPr/>
          </p:nvSpPr>
          <p:spPr bwMode="invGray">
            <a:xfrm>
              <a:off x="8123238" y="2794000"/>
              <a:ext cx="31750" cy="1587"/>
            </a:xfrm>
            <a:custGeom>
              <a:avLst/>
              <a:gdLst>
                <a:gd name="T0" fmla="*/ 0 w 16"/>
                <a:gd name="T1" fmla="*/ 1 h 1"/>
                <a:gd name="T2" fmla="*/ 0 w 16"/>
                <a:gd name="T3" fmla="*/ 1 h 1"/>
                <a:gd name="T4" fmla="*/ 16 w 16"/>
                <a:gd name="T5" fmla="*/ 0 h 1"/>
                <a:gd name="T6" fmla="*/ 0 w 16"/>
                <a:gd name="T7" fmla="*/ 1 h 1"/>
              </a:gdLst>
              <a:ahLst/>
              <a:cxnLst>
                <a:cxn ang="0">
                  <a:pos x="T0" y="T1"/>
                </a:cxn>
                <a:cxn ang="0">
                  <a:pos x="T2" y="T3"/>
                </a:cxn>
                <a:cxn ang="0">
                  <a:pos x="T4" y="T5"/>
                </a:cxn>
                <a:cxn ang="0">
                  <a:pos x="T6" y="T7"/>
                </a:cxn>
              </a:cxnLst>
              <a:rect l="0" t="0" r="r" b="b"/>
              <a:pathLst>
                <a:path w="16" h="1">
                  <a:moveTo>
                    <a:pt x="0" y="1"/>
                  </a:moveTo>
                  <a:lnTo>
                    <a:pt x="0" y="1"/>
                  </a:lnTo>
                  <a:lnTo>
                    <a:pt x="16" y="0"/>
                  </a:lnTo>
                  <a:lnTo>
                    <a:pt x="0"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309" name="Vrije vorm 58"/>
            <p:cNvSpPr>
              <a:spLocks/>
            </p:cNvSpPr>
            <p:nvPr/>
          </p:nvSpPr>
          <p:spPr bwMode="invGray">
            <a:xfrm>
              <a:off x="3070225" y="2794000"/>
              <a:ext cx="101600" cy="4762"/>
            </a:xfrm>
            <a:custGeom>
              <a:avLst/>
              <a:gdLst>
                <a:gd name="T0" fmla="*/ 0 w 53"/>
                <a:gd name="T1" fmla="*/ 0 h 2"/>
                <a:gd name="T2" fmla="*/ 0 w 53"/>
                <a:gd name="T3" fmla="*/ 0 h 2"/>
                <a:gd name="T4" fmla="*/ 52 w 53"/>
                <a:gd name="T5" fmla="*/ 0 h 2"/>
                <a:gd name="T6" fmla="*/ 6 w 53"/>
                <a:gd name="T7" fmla="*/ 0 h 2"/>
                <a:gd name="T8" fmla="*/ 0 w 53"/>
                <a:gd name="T9" fmla="*/ 0 h 2"/>
              </a:gdLst>
              <a:ahLst/>
              <a:cxnLst>
                <a:cxn ang="0">
                  <a:pos x="T0" y="T1"/>
                </a:cxn>
                <a:cxn ang="0">
                  <a:pos x="T2" y="T3"/>
                </a:cxn>
                <a:cxn ang="0">
                  <a:pos x="T4" y="T5"/>
                </a:cxn>
                <a:cxn ang="0">
                  <a:pos x="T6" y="T7"/>
                </a:cxn>
                <a:cxn ang="0">
                  <a:pos x="T8" y="T9"/>
                </a:cxn>
              </a:cxnLst>
              <a:rect l="0" t="0" r="r" b="b"/>
              <a:pathLst>
                <a:path w="53" h="2">
                  <a:moveTo>
                    <a:pt x="0" y="0"/>
                  </a:moveTo>
                  <a:lnTo>
                    <a:pt x="0" y="0"/>
                  </a:lnTo>
                  <a:cubicBezTo>
                    <a:pt x="2" y="1"/>
                    <a:pt x="53" y="2"/>
                    <a:pt x="52" y="0"/>
                  </a:cubicBezTo>
                  <a:lnTo>
                    <a:pt x="6" y="0"/>
                  </a:lnTo>
                  <a:lnTo>
                    <a:pt x="0"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310" name="Vrije vorm 59"/>
            <p:cNvSpPr>
              <a:spLocks/>
            </p:cNvSpPr>
            <p:nvPr/>
          </p:nvSpPr>
          <p:spPr bwMode="invGray">
            <a:xfrm>
              <a:off x="9963150" y="2778125"/>
              <a:ext cx="41275" cy="0"/>
            </a:xfrm>
            <a:custGeom>
              <a:avLst/>
              <a:gdLst>
                <a:gd name="T0" fmla="*/ 21 w 21"/>
                <a:gd name="T1" fmla="*/ 21 w 21"/>
                <a:gd name="T2" fmla="*/ 3 w 21"/>
                <a:gd name="T3" fmla="*/ 0 w 21"/>
                <a:gd name="T4" fmla="*/ 21 w 21"/>
              </a:gdLst>
              <a:ahLst/>
              <a:cxnLst>
                <a:cxn ang="0">
                  <a:pos x="T0" y="0"/>
                </a:cxn>
                <a:cxn ang="0">
                  <a:pos x="T1" y="0"/>
                </a:cxn>
                <a:cxn ang="0">
                  <a:pos x="T2" y="0"/>
                </a:cxn>
                <a:cxn ang="0">
                  <a:pos x="T3" y="0"/>
                </a:cxn>
                <a:cxn ang="0">
                  <a:pos x="T4" y="0"/>
                </a:cxn>
              </a:cxnLst>
              <a:rect l="0" t="0" r="r" b="b"/>
              <a:pathLst>
                <a:path w="21">
                  <a:moveTo>
                    <a:pt x="21" y="0"/>
                  </a:moveTo>
                  <a:lnTo>
                    <a:pt x="21" y="0"/>
                  </a:lnTo>
                  <a:lnTo>
                    <a:pt x="3" y="0"/>
                  </a:lnTo>
                  <a:lnTo>
                    <a:pt x="0" y="0"/>
                  </a:lnTo>
                  <a:cubicBezTo>
                    <a:pt x="4" y="0"/>
                    <a:pt x="15" y="0"/>
                    <a:pt x="21"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311" name="Vrije vorm 60"/>
            <p:cNvSpPr>
              <a:spLocks/>
            </p:cNvSpPr>
            <p:nvPr/>
          </p:nvSpPr>
          <p:spPr bwMode="invGray">
            <a:xfrm>
              <a:off x="7523163" y="2773363"/>
              <a:ext cx="30163" cy="3175"/>
            </a:xfrm>
            <a:custGeom>
              <a:avLst/>
              <a:gdLst>
                <a:gd name="T0" fmla="*/ 16 w 16"/>
                <a:gd name="T1" fmla="*/ 0 h 1"/>
                <a:gd name="T2" fmla="*/ 16 w 16"/>
                <a:gd name="T3" fmla="*/ 0 h 1"/>
                <a:gd name="T4" fmla="*/ 0 w 16"/>
                <a:gd name="T5" fmla="*/ 1 h 1"/>
                <a:gd name="T6" fmla="*/ 16 w 16"/>
                <a:gd name="T7" fmla="*/ 0 h 1"/>
              </a:gdLst>
              <a:ahLst/>
              <a:cxnLst>
                <a:cxn ang="0">
                  <a:pos x="T0" y="T1"/>
                </a:cxn>
                <a:cxn ang="0">
                  <a:pos x="T2" y="T3"/>
                </a:cxn>
                <a:cxn ang="0">
                  <a:pos x="T4" y="T5"/>
                </a:cxn>
                <a:cxn ang="0">
                  <a:pos x="T6" y="T7"/>
                </a:cxn>
              </a:cxnLst>
              <a:rect l="0" t="0" r="r" b="b"/>
              <a:pathLst>
                <a:path w="16" h="1">
                  <a:moveTo>
                    <a:pt x="16" y="0"/>
                  </a:moveTo>
                  <a:lnTo>
                    <a:pt x="16" y="0"/>
                  </a:lnTo>
                  <a:cubicBezTo>
                    <a:pt x="6" y="0"/>
                    <a:pt x="2" y="1"/>
                    <a:pt x="0" y="1"/>
                  </a:cubicBezTo>
                  <a:cubicBezTo>
                    <a:pt x="6" y="1"/>
                    <a:pt x="12" y="1"/>
                    <a:pt x="16"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312" name="Vrije vorm 61"/>
            <p:cNvSpPr>
              <a:spLocks/>
            </p:cNvSpPr>
            <p:nvPr/>
          </p:nvSpPr>
          <p:spPr bwMode="invGray">
            <a:xfrm>
              <a:off x="10009188" y="2787650"/>
              <a:ext cx="115888" cy="3175"/>
            </a:xfrm>
            <a:custGeom>
              <a:avLst/>
              <a:gdLst>
                <a:gd name="T0" fmla="*/ 0 w 60"/>
                <a:gd name="T1" fmla="*/ 0 h 2"/>
                <a:gd name="T2" fmla="*/ 0 w 60"/>
                <a:gd name="T3" fmla="*/ 0 h 2"/>
                <a:gd name="T4" fmla="*/ 19 w 60"/>
                <a:gd name="T5" fmla="*/ 2 h 2"/>
                <a:gd name="T6" fmla="*/ 60 w 60"/>
                <a:gd name="T7" fmla="*/ 1 h 2"/>
                <a:gd name="T8" fmla="*/ 0 w 60"/>
                <a:gd name="T9" fmla="*/ 0 h 2"/>
              </a:gdLst>
              <a:ahLst/>
              <a:cxnLst>
                <a:cxn ang="0">
                  <a:pos x="T0" y="T1"/>
                </a:cxn>
                <a:cxn ang="0">
                  <a:pos x="T2" y="T3"/>
                </a:cxn>
                <a:cxn ang="0">
                  <a:pos x="T4" y="T5"/>
                </a:cxn>
                <a:cxn ang="0">
                  <a:pos x="T6" y="T7"/>
                </a:cxn>
                <a:cxn ang="0">
                  <a:pos x="T8" y="T9"/>
                </a:cxn>
              </a:cxnLst>
              <a:rect l="0" t="0" r="r" b="b"/>
              <a:pathLst>
                <a:path w="60" h="2">
                  <a:moveTo>
                    <a:pt x="0" y="0"/>
                  </a:moveTo>
                  <a:lnTo>
                    <a:pt x="0" y="0"/>
                  </a:lnTo>
                  <a:cubicBezTo>
                    <a:pt x="7" y="0"/>
                    <a:pt x="18" y="1"/>
                    <a:pt x="19" y="2"/>
                  </a:cubicBezTo>
                  <a:cubicBezTo>
                    <a:pt x="34" y="2"/>
                    <a:pt x="45" y="1"/>
                    <a:pt x="60" y="1"/>
                  </a:cubicBezTo>
                  <a:cubicBezTo>
                    <a:pt x="43" y="1"/>
                    <a:pt x="23" y="1"/>
                    <a:pt x="0"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313" name="Vrije vorm 62"/>
            <p:cNvSpPr>
              <a:spLocks/>
            </p:cNvSpPr>
            <p:nvPr/>
          </p:nvSpPr>
          <p:spPr bwMode="invGray">
            <a:xfrm>
              <a:off x="10125075" y="2789238"/>
              <a:ext cx="1588" cy="0"/>
            </a:xfrm>
            <a:custGeom>
              <a:avLst/>
              <a:gdLst>
                <a:gd name="T0" fmla="*/ 1 w 1"/>
                <a:gd name="T1" fmla="*/ 1 w 1"/>
                <a:gd name="T2" fmla="*/ 0 w 1"/>
                <a:gd name="T3" fmla="*/ 1 w 1"/>
              </a:gdLst>
              <a:ahLst/>
              <a:cxnLst>
                <a:cxn ang="0">
                  <a:pos x="T0" y="0"/>
                </a:cxn>
                <a:cxn ang="0">
                  <a:pos x="T1" y="0"/>
                </a:cxn>
                <a:cxn ang="0">
                  <a:pos x="T2" y="0"/>
                </a:cxn>
                <a:cxn ang="0">
                  <a:pos x="T3" y="0"/>
                </a:cxn>
              </a:cxnLst>
              <a:rect l="0" t="0" r="r" b="b"/>
              <a:pathLst>
                <a:path w="1">
                  <a:moveTo>
                    <a:pt x="1" y="0"/>
                  </a:moveTo>
                  <a:lnTo>
                    <a:pt x="1" y="0"/>
                  </a:lnTo>
                  <a:lnTo>
                    <a:pt x="0" y="0"/>
                  </a:lnTo>
                  <a:lnTo>
                    <a:pt x="1"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314" name="Vrije vorm 63"/>
            <p:cNvSpPr>
              <a:spLocks noEditPoints="1"/>
            </p:cNvSpPr>
            <p:nvPr/>
          </p:nvSpPr>
          <p:spPr bwMode="invGray">
            <a:xfrm>
              <a:off x="-4110038" y="2703513"/>
              <a:ext cx="16486188" cy="134937"/>
            </a:xfrm>
            <a:custGeom>
              <a:avLst/>
              <a:gdLst>
                <a:gd name="T0" fmla="*/ 5206 w 8594"/>
                <a:gd name="T1" fmla="*/ 34 h 60"/>
                <a:gd name="T2" fmla="*/ 4851 w 8594"/>
                <a:gd name="T3" fmla="*/ 37 h 60"/>
                <a:gd name="T4" fmla="*/ 5322 w 8594"/>
                <a:gd name="T5" fmla="*/ 35 h 60"/>
                <a:gd name="T6" fmla="*/ 5841 w 8594"/>
                <a:gd name="T7" fmla="*/ 43 h 60"/>
                <a:gd name="T8" fmla="*/ 5952 w 8594"/>
                <a:gd name="T9" fmla="*/ 46 h 60"/>
                <a:gd name="T10" fmla="*/ 6323 w 8594"/>
                <a:gd name="T11" fmla="*/ 40 h 60"/>
                <a:gd name="T12" fmla="*/ 6806 w 8594"/>
                <a:gd name="T13" fmla="*/ 32 h 60"/>
                <a:gd name="T14" fmla="*/ 6211 w 8594"/>
                <a:gd name="T15" fmla="*/ 34 h 60"/>
                <a:gd name="T16" fmla="*/ 5558 w 8594"/>
                <a:gd name="T17" fmla="*/ 29 h 60"/>
                <a:gd name="T18" fmla="*/ 7046 w 8594"/>
                <a:gd name="T19" fmla="*/ 41 h 60"/>
                <a:gd name="T20" fmla="*/ 7472 w 8594"/>
                <a:gd name="T21" fmla="*/ 40 h 60"/>
                <a:gd name="T22" fmla="*/ 7784 w 8594"/>
                <a:gd name="T23" fmla="*/ 39 h 60"/>
                <a:gd name="T24" fmla="*/ 4392 w 8594"/>
                <a:gd name="T25" fmla="*/ 36 h 60"/>
                <a:gd name="T26" fmla="*/ 4053 w 8594"/>
                <a:gd name="T27" fmla="*/ 35 h 60"/>
                <a:gd name="T28" fmla="*/ 4729 w 8594"/>
                <a:gd name="T29" fmla="*/ 29 h 60"/>
                <a:gd name="T30" fmla="*/ 348 w 8594"/>
                <a:gd name="T31" fmla="*/ 40 h 60"/>
                <a:gd name="T32" fmla="*/ 3365 w 8594"/>
                <a:gd name="T33" fmla="*/ 41 h 60"/>
                <a:gd name="T34" fmla="*/ 2626 w 8594"/>
                <a:gd name="T35" fmla="*/ 45 h 60"/>
                <a:gd name="T36" fmla="*/ 1989 w 8594"/>
                <a:gd name="T37" fmla="*/ 45 h 60"/>
                <a:gd name="T38" fmla="*/ 1241 w 8594"/>
                <a:gd name="T39" fmla="*/ 44 h 60"/>
                <a:gd name="T40" fmla="*/ 260 w 8594"/>
                <a:gd name="T41" fmla="*/ 41 h 60"/>
                <a:gd name="T42" fmla="*/ 403 w 8594"/>
                <a:gd name="T43" fmla="*/ 29 h 60"/>
                <a:gd name="T44" fmla="*/ 1235 w 8594"/>
                <a:gd name="T45" fmla="*/ 30 h 60"/>
                <a:gd name="T46" fmla="*/ 1695 w 8594"/>
                <a:gd name="T47" fmla="*/ 28 h 60"/>
                <a:gd name="T48" fmla="*/ 2516 w 8594"/>
                <a:gd name="T49" fmla="*/ 20 h 60"/>
                <a:gd name="T50" fmla="*/ 3096 w 8594"/>
                <a:gd name="T51" fmla="*/ 21 h 60"/>
                <a:gd name="T52" fmla="*/ 3775 w 8594"/>
                <a:gd name="T53" fmla="*/ 17 h 60"/>
                <a:gd name="T54" fmla="*/ 3608 w 8594"/>
                <a:gd name="T55" fmla="*/ 13 h 60"/>
                <a:gd name="T56" fmla="*/ 3472 w 8594"/>
                <a:gd name="T57" fmla="*/ 9 h 60"/>
                <a:gd name="T58" fmla="*/ 4061 w 8594"/>
                <a:gd name="T59" fmla="*/ 4 h 60"/>
                <a:gd name="T60" fmla="*/ 4257 w 8594"/>
                <a:gd name="T61" fmla="*/ 12 h 60"/>
                <a:gd name="T62" fmla="*/ 4645 w 8594"/>
                <a:gd name="T63" fmla="*/ 16 h 60"/>
                <a:gd name="T64" fmla="*/ 4373 w 8594"/>
                <a:gd name="T65" fmla="*/ 10 h 60"/>
                <a:gd name="T66" fmla="*/ 5119 w 8594"/>
                <a:gd name="T67" fmla="*/ 4 h 60"/>
                <a:gd name="T68" fmla="*/ 5193 w 8594"/>
                <a:gd name="T69" fmla="*/ 5 h 60"/>
                <a:gd name="T70" fmla="*/ 5134 w 8594"/>
                <a:gd name="T71" fmla="*/ 16 h 60"/>
                <a:gd name="T72" fmla="*/ 5438 w 8594"/>
                <a:gd name="T73" fmla="*/ 15 h 60"/>
                <a:gd name="T74" fmla="*/ 5834 w 8594"/>
                <a:gd name="T75" fmla="*/ 5 h 60"/>
                <a:gd name="T76" fmla="*/ 5843 w 8594"/>
                <a:gd name="T77" fmla="*/ 16 h 60"/>
                <a:gd name="T78" fmla="*/ 5967 w 8594"/>
                <a:gd name="T79" fmla="*/ 11 h 60"/>
                <a:gd name="T80" fmla="*/ 6226 w 8594"/>
                <a:gd name="T81" fmla="*/ 10 h 60"/>
                <a:gd name="T82" fmla="*/ 6261 w 8594"/>
                <a:gd name="T83" fmla="*/ 13 h 60"/>
                <a:gd name="T84" fmla="*/ 6697 w 8594"/>
                <a:gd name="T85" fmla="*/ 10 h 60"/>
                <a:gd name="T86" fmla="*/ 6837 w 8594"/>
                <a:gd name="T87" fmla="*/ 16 h 60"/>
                <a:gd name="T88" fmla="*/ 7682 w 8594"/>
                <a:gd name="T89" fmla="*/ 14 h 60"/>
                <a:gd name="T90" fmla="*/ 7802 w 8594"/>
                <a:gd name="T91" fmla="*/ 24 h 60"/>
                <a:gd name="T92" fmla="*/ 8182 w 8594"/>
                <a:gd name="T93" fmla="*/ 23 h 60"/>
                <a:gd name="T94" fmla="*/ 8315 w 8594"/>
                <a:gd name="T95" fmla="*/ 27 h 60"/>
                <a:gd name="T96" fmla="*/ 8441 w 8594"/>
                <a:gd name="T97" fmla="*/ 38 h 60"/>
                <a:gd name="T98" fmla="*/ 8077 w 8594"/>
                <a:gd name="T99" fmla="*/ 45 h 60"/>
                <a:gd name="T100" fmla="*/ 8594 w 8594"/>
                <a:gd name="T101" fmla="*/ 47 h 60"/>
                <a:gd name="T102" fmla="*/ 8205 w 8594"/>
                <a:gd name="T103" fmla="*/ 53 h 60"/>
                <a:gd name="T104" fmla="*/ 7779 w 8594"/>
                <a:gd name="T105" fmla="*/ 58 h 60"/>
                <a:gd name="T106" fmla="*/ 7358 w 8594"/>
                <a:gd name="T107" fmla="*/ 54 h 60"/>
                <a:gd name="T108" fmla="*/ 6692 w 8594"/>
                <a:gd name="T109" fmla="*/ 49 h 60"/>
                <a:gd name="T110" fmla="*/ 5792 w 8594"/>
                <a:gd name="T111" fmla="*/ 53 h 60"/>
                <a:gd name="T112" fmla="*/ 5390 w 8594"/>
                <a:gd name="T113" fmla="*/ 47 h 60"/>
                <a:gd name="T114" fmla="*/ 5194 w 8594"/>
                <a:gd name="T115" fmla="*/ 51 h 60"/>
                <a:gd name="T116" fmla="*/ 4559 w 8594"/>
                <a:gd name="T117" fmla="*/ 53 h 60"/>
                <a:gd name="T118" fmla="*/ 4226 w 8594"/>
                <a:gd name="T119" fmla="*/ 58 h 60"/>
                <a:gd name="T120" fmla="*/ 4010 w 8594"/>
                <a:gd name="T121" fmla="*/ 60 h 60"/>
                <a:gd name="T122" fmla="*/ 3858 w 8594"/>
                <a:gd name="T123" fmla="*/ 34 h 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8594" h="60">
                  <a:moveTo>
                    <a:pt x="4248" y="14"/>
                  </a:moveTo>
                  <a:lnTo>
                    <a:pt x="4248" y="14"/>
                  </a:lnTo>
                  <a:lnTo>
                    <a:pt x="4246" y="14"/>
                  </a:lnTo>
                  <a:lnTo>
                    <a:pt x="4248" y="14"/>
                  </a:lnTo>
                  <a:lnTo>
                    <a:pt x="4248" y="14"/>
                  </a:lnTo>
                  <a:close/>
                  <a:moveTo>
                    <a:pt x="5299" y="30"/>
                  </a:moveTo>
                  <a:lnTo>
                    <a:pt x="5299" y="30"/>
                  </a:lnTo>
                  <a:lnTo>
                    <a:pt x="5241" y="31"/>
                  </a:lnTo>
                  <a:lnTo>
                    <a:pt x="5247" y="31"/>
                  </a:lnTo>
                  <a:lnTo>
                    <a:pt x="5190" y="32"/>
                  </a:lnTo>
                  <a:cubicBezTo>
                    <a:pt x="5225" y="33"/>
                    <a:pt x="5248" y="35"/>
                    <a:pt x="5199" y="36"/>
                  </a:cubicBezTo>
                  <a:cubicBezTo>
                    <a:pt x="5203" y="36"/>
                    <a:pt x="5189" y="35"/>
                    <a:pt x="5206" y="34"/>
                  </a:cubicBezTo>
                  <a:cubicBezTo>
                    <a:pt x="5173" y="33"/>
                    <a:pt x="5101" y="32"/>
                    <a:pt x="5120" y="35"/>
                  </a:cubicBezTo>
                  <a:cubicBezTo>
                    <a:pt x="5183" y="32"/>
                    <a:pt x="5134" y="39"/>
                    <a:pt x="5184" y="36"/>
                  </a:cubicBezTo>
                  <a:cubicBezTo>
                    <a:pt x="5157" y="38"/>
                    <a:pt x="5131" y="38"/>
                    <a:pt x="5106" y="38"/>
                  </a:cubicBezTo>
                  <a:cubicBezTo>
                    <a:pt x="5132" y="37"/>
                    <a:pt x="5100" y="35"/>
                    <a:pt x="5061" y="34"/>
                  </a:cubicBezTo>
                  <a:cubicBezTo>
                    <a:pt x="5044" y="35"/>
                    <a:pt x="4997" y="34"/>
                    <a:pt x="4969" y="35"/>
                  </a:cubicBezTo>
                  <a:cubicBezTo>
                    <a:pt x="4979" y="37"/>
                    <a:pt x="4954" y="38"/>
                    <a:pt x="5001" y="38"/>
                  </a:cubicBezTo>
                  <a:cubicBezTo>
                    <a:pt x="4984" y="39"/>
                    <a:pt x="4957" y="39"/>
                    <a:pt x="4928" y="38"/>
                  </a:cubicBezTo>
                  <a:cubicBezTo>
                    <a:pt x="4940" y="38"/>
                    <a:pt x="4960" y="38"/>
                    <a:pt x="4959" y="37"/>
                  </a:cubicBezTo>
                  <a:cubicBezTo>
                    <a:pt x="4940" y="35"/>
                    <a:pt x="4917" y="35"/>
                    <a:pt x="4905" y="35"/>
                  </a:cubicBezTo>
                  <a:lnTo>
                    <a:pt x="4876" y="35"/>
                  </a:lnTo>
                  <a:cubicBezTo>
                    <a:pt x="4879" y="35"/>
                    <a:pt x="4881" y="35"/>
                    <a:pt x="4883" y="36"/>
                  </a:cubicBezTo>
                  <a:lnTo>
                    <a:pt x="4851" y="37"/>
                  </a:lnTo>
                  <a:cubicBezTo>
                    <a:pt x="4894" y="36"/>
                    <a:pt x="4871" y="38"/>
                    <a:pt x="4870" y="39"/>
                  </a:cubicBezTo>
                  <a:cubicBezTo>
                    <a:pt x="4871" y="37"/>
                    <a:pt x="4842" y="39"/>
                    <a:pt x="4827" y="39"/>
                  </a:cubicBezTo>
                  <a:lnTo>
                    <a:pt x="4860" y="41"/>
                  </a:lnTo>
                  <a:cubicBezTo>
                    <a:pt x="4844" y="42"/>
                    <a:pt x="4805" y="40"/>
                    <a:pt x="4813" y="42"/>
                  </a:cubicBezTo>
                  <a:cubicBezTo>
                    <a:pt x="4881" y="43"/>
                    <a:pt x="4907" y="42"/>
                    <a:pt x="4969" y="42"/>
                  </a:cubicBezTo>
                  <a:lnTo>
                    <a:pt x="4944" y="40"/>
                  </a:lnTo>
                  <a:cubicBezTo>
                    <a:pt x="5014" y="39"/>
                    <a:pt x="4987" y="43"/>
                    <a:pt x="5065" y="43"/>
                  </a:cubicBezTo>
                  <a:cubicBezTo>
                    <a:pt x="5098" y="41"/>
                    <a:pt x="5183" y="42"/>
                    <a:pt x="5184" y="39"/>
                  </a:cubicBezTo>
                  <a:cubicBezTo>
                    <a:pt x="5174" y="40"/>
                    <a:pt x="5233" y="42"/>
                    <a:pt x="5260" y="40"/>
                  </a:cubicBezTo>
                  <a:cubicBezTo>
                    <a:pt x="5289" y="38"/>
                    <a:pt x="5379" y="37"/>
                    <a:pt x="5352" y="36"/>
                  </a:cubicBezTo>
                  <a:cubicBezTo>
                    <a:pt x="5328" y="36"/>
                    <a:pt x="5295" y="37"/>
                    <a:pt x="5276" y="36"/>
                  </a:cubicBezTo>
                  <a:lnTo>
                    <a:pt x="5322" y="35"/>
                  </a:lnTo>
                  <a:lnTo>
                    <a:pt x="5292" y="33"/>
                  </a:lnTo>
                  <a:cubicBezTo>
                    <a:pt x="5308" y="34"/>
                    <a:pt x="5306" y="32"/>
                    <a:pt x="5299" y="30"/>
                  </a:cubicBezTo>
                  <a:close/>
                  <a:moveTo>
                    <a:pt x="5493" y="27"/>
                  </a:moveTo>
                  <a:lnTo>
                    <a:pt x="5493" y="27"/>
                  </a:lnTo>
                  <a:cubicBezTo>
                    <a:pt x="5524" y="32"/>
                    <a:pt x="5557" y="36"/>
                    <a:pt x="5700" y="35"/>
                  </a:cubicBezTo>
                  <a:lnTo>
                    <a:pt x="5689" y="35"/>
                  </a:lnTo>
                  <a:cubicBezTo>
                    <a:pt x="5761" y="38"/>
                    <a:pt x="5829" y="32"/>
                    <a:pt x="5916" y="35"/>
                  </a:cubicBezTo>
                  <a:cubicBezTo>
                    <a:pt x="5874" y="36"/>
                    <a:pt x="5876" y="36"/>
                    <a:pt x="5829" y="40"/>
                  </a:cubicBezTo>
                  <a:lnTo>
                    <a:pt x="5875" y="39"/>
                  </a:lnTo>
                  <a:cubicBezTo>
                    <a:pt x="5862" y="41"/>
                    <a:pt x="5907" y="40"/>
                    <a:pt x="5941" y="40"/>
                  </a:cubicBezTo>
                  <a:lnTo>
                    <a:pt x="5911" y="43"/>
                  </a:lnTo>
                  <a:cubicBezTo>
                    <a:pt x="5891" y="42"/>
                    <a:pt x="5839" y="42"/>
                    <a:pt x="5841" y="43"/>
                  </a:cubicBezTo>
                  <a:cubicBezTo>
                    <a:pt x="5852" y="42"/>
                    <a:pt x="5772" y="39"/>
                    <a:pt x="5729" y="40"/>
                  </a:cubicBezTo>
                  <a:cubicBezTo>
                    <a:pt x="5733" y="42"/>
                    <a:pt x="5825" y="41"/>
                    <a:pt x="5784" y="44"/>
                  </a:cubicBezTo>
                  <a:cubicBezTo>
                    <a:pt x="5820" y="43"/>
                    <a:pt x="5825" y="45"/>
                    <a:pt x="5862" y="44"/>
                  </a:cubicBezTo>
                  <a:cubicBezTo>
                    <a:pt x="5826" y="45"/>
                    <a:pt x="5853" y="47"/>
                    <a:pt x="5827" y="48"/>
                  </a:cubicBezTo>
                  <a:lnTo>
                    <a:pt x="5888" y="47"/>
                  </a:lnTo>
                  <a:cubicBezTo>
                    <a:pt x="5890" y="48"/>
                    <a:pt x="5798" y="49"/>
                    <a:pt x="5849" y="51"/>
                  </a:cubicBezTo>
                  <a:cubicBezTo>
                    <a:pt x="5874" y="50"/>
                    <a:pt x="5940" y="52"/>
                    <a:pt x="5941" y="49"/>
                  </a:cubicBezTo>
                  <a:lnTo>
                    <a:pt x="5943" y="50"/>
                  </a:lnTo>
                  <a:cubicBezTo>
                    <a:pt x="5989" y="51"/>
                    <a:pt x="5963" y="47"/>
                    <a:pt x="6020" y="48"/>
                  </a:cubicBezTo>
                  <a:cubicBezTo>
                    <a:pt x="6021" y="47"/>
                    <a:pt x="6010" y="47"/>
                    <a:pt x="5989" y="47"/>
                  </a:cubicBezTo>
                  <a:cubicBezTo>
                    <a:pt x="5972" y="47"/>
                    <a:pt x="5969" y="49"/>
                    <a:pt x="5934" y="49"/>
                  </a:cubicBezTo>
                  <a:cubicBezTo>
                    <a:pt x="5918" y="47"/>
                    <a:pt x="5977" y="49"/>
                    <a:pt x="5952" y="46"/>
                  </a:cubicBezTo>
                  <a:cubicBezTo>
                    <a:pt x="5940" y="45"/>
                    <a:pt x="5858" y="48"/>
                    <a:pt x="5884" y="44"/>
                  </a:cubicBezTo>
                  <a:lnTo>
                    <a:pt x="5931" y="45"/>
                  </a:lnTo>
                  <a:cubicBezTo>
                    <a:pt x="5932" y="43"/>
                    <a:pt x="5965" y="43"/>
                    <a:pt x="5964" y="41"/>
                  </a:cubicBezTo>
                  <a:cubicBezTo>
                    <a:pt x="5993" y="40"/>
                    <a:pt x="6019" y="43"/>
                    <a:pt x="6048" y="41"/>
                  </a:cubicBezTo>
                  <a:cubicBezTo>
                    <a:pt x="6060" y="40"/>
                    <a:pt x="6039" y="37"/>
                    <a:pt x="6087" y="38"/>
                  </a:cubicBezTo>
                  <a:cubicBezTo>
                    <a:pt x="6124" y="41"/>
                    <a:pt x="6234" y="41"/>
                    <a:pt x="6276" y="40"/>
                  </a:cubicBezTo>
                  <a:lnTo>
                    <a:pt x="6312" y="39"/>
                  </a:lnTo>
                  <a:cubicBezTo>
                    <a:pt x="6309" y="38"/>
                    <a:pt x="6243" y="39"/>
                    <a:pt x="6266" y="38"/>
                  </a:cubicBezTo>
                  <a:lnTo>
                    <a:pt x="6322" y="37"/>
                  </a:lnTo>
                  <a:lnTo>
                    <a:pt x="6318" y="38"/>
                  </a:lnTo>
                  <a:cubicBezTo>
                    <a:pt x="6337" y="38"/>
                    <a:pt x="6356" y="37"/>
                    <a:pt x="6373" y="37"/>
                  </a:cubicBezTo>
                  <a:cubicBezTo>
                    <a:pt x="6355" y="38"/>
                    <a:pt x="6315" y="38"/>
                    <a:pt x="6323" y="40"/>
                  </a:cubicBezTo>
                  <a:cubicBezTo>
                    <a:pt x="6349" y="40"/>
                    <a:pt x="6353" y="41"/>
                    <a:pt x="6377" y="41"/>
                  </a:cubicBezTo>
                  <a:cubicBezTo>
                    <a:pt x="6372" y="41"/>
                    <a:pt x="6368" y="41"/>
                    <a:pt x="6368" y="41"/>
                  </a:cubicBezTo>
                  <a:cubicBezTo>
                    <a:pt x="6422" y="42"/>
                    <a:pt x="6420" y="39"/>
                    <a:pt x="6433" y="38"/>
                  </a:cubicBezTo>
                  <a:cubicBezTo>
                    <a:pt x="6487" y="36"/>
                    <a:pt x="6379" y="36"/>
                    <a:pt x="6386" y="33"/>
                  </a:cubicBezTo>
                  <a:lnTo>
                    <a:pt x="6543" y="32"/>
                  </a:lnTo>
                  <a:cubicBezTo>
                    <a:pt x="6529" y="33"/>
                    <a:pt x="6516" y="34"/>
                    <a:pt x="6521" y="35"/>
                  </a:cubicBezTo>
                  <a:cubicBezTo>
                    <a:pt x="6559" y="36"/>
                    <a:pt x="6522" y="36"/>
                    <a:pt x="6576" y="36"/>
                  </a:cubicBezTo>
                  <a:cubicBezTo>
                    <a:pt x="6572" y="33"/>
                    <a:pt x="6644" y="35"/>
                    <a:pt x="6682" y="33"/>
                  </a:cubicBezTo>
                  <a:cubicBezTo>
                    <a:pt x="6700" y="34"/>
                    <a:pt x="6704" y="34"/>
                    <a:pt x="6665" y="34"/>
                  </a:cubicBezTo>
                  <a:cubicBezTo>
                    <a:pt x="6669" y="36"/>
                    <a:pt x="6721" y="36"/>
                    <a:pt x="6740" y="36"/>
                  </a:cubicBezTo>
                  <a:lnTo>
                    <a:pt x="6781" y="35"/>
                  </a:lnTo>
                  <a:cubicBezTo>
                    <a:pt x="6765" y="34"/>
                    <a:pt x="6772" y="32"/>
                    <a:pt x="6806" y="32"/>
                  </a:cubicBezTo>
                  <a:lnTo>
                    <a:pt x="6808" y="31"/>
                  </a:lnTo>
                  <a:cubicBezTo>
                    <a:pt x="6752" y="31"/>
                    <a:pt x="6666" y="28"/>
                    <a:pt x="6631" y="30"/>
                  </a:cubicBezTo>
                  <a:lnTo>
                    <a:pt x="6641" y="29"/>
                  </a:lnTo>
                  <a:cubicBezTo>
                    <a:pt x="6577" y="28"/>
                    <a:pt x="6502" y="33"/>
                    <a:pt x="6472" y="29"/>
                  </a:cubicBezTo>
                  <a:cubicBezTo>
                    <a:pt x="6475" y="28"/>
                    <a:pt x="6459" y="29"/>
                    <a:pt x="6460" y="27"/>
                  </a:cubicBezTo>
                  <a:lnTo>
                    <a:pt x="6413" y="28"/>
                  </a:lnTo>
                  <a:lnTo>
                    <a:pt x="6423" y="27"/>
                  </a:lnTo>
                  <a:lnTo>
                    <a:pt x="6343" y="28"/>
                  </a:lnTo>
                  <a:lnTo>
                    <a:pt x="6345" y="27"/>
                  </a:lnTo>
                  <a:lnTo>
                    <a:pt x="6253" y="32"/>
                  </a:lnTo>
                  <a:cubicBezTo>
                    <a:pt x="6253" y="33"/>
                    <a:pt x="6255" y="33"/>
                    <a:pt x="6242" y="34"/>
                  </a:cubicBezTo>
                  <a:cubicBezTo>
                    <a:pt x="6230" y="34"/>
                    <a:pt x="6220" y="34"/>
                    <a:pt x="6211" y="34"/>
                  </a:cubicBezTo>
                  <a:cubicBezTo>
                    <a:pt x="6211" y="34"/>
                    <a:pt x="6211" y="34"/>
                    <a:pt x="6211" y="34"/>
                  </a:cubicBezTo>
                  <a:lnTo>
                    <a:pt x="6211" y="34"/>
                  </a:lnTo>
                  <a:cubicBezTo>
                    <a:pt x="6191" y="34"/>
                    <a:pt x="6178" y="32"/>
                    <a:pt x="6154" y="32"/>
                  </a:cubicBezTo>
                  <a:lnTo>
                    <a:pt x="6229" y="32"/>
                  </a:lnTo>
                  <a:cubicBezTo>
                    <a:pt x="6235" y="30"/>
                    <a:pt x="6228" y="29"/>
                    <a:pt x="6192" y="27"/>
                  </a:cubicBezTo>
                  <a:cubicBezTo>
                    <a:pt x="6207" y="27"/>
                    <a:pt x="6213" y="26"/>
                    <a:pt x="6195" y="26"/>
                  </a:cubicBezTo>
                  <a:cubicBezTo>
                    <a:pt x="6192" y="26"/>
                    <a:pt x="6146" y="27"/>
                    <a:pt x="6163" y="28"/>
                  </a:cubicBezTo>
                  <a:cubicBezTo>
                    <a:pt x="6092" y="29"/>
                    <a:pt x="5978" y="25"/>
                    <a:pt x="5870" y="28"/>
                  </a:cubicBezTo>
                  <a:cubicBezTo>
                    <a:pt x="5947" y="26"/>
                    <a:pt x="5808" y="25"/>
                    <a:pt x="5894" y="25"/>
                  </a:cubicBezTo>
                  <a:cubicBezTo>
                    <a:pt x="5834" y="22"/>
                    <a:pt x="5842" y="27"/>
                    <a:pt x="5781" y="27"/>
                  </a:cubicBezTo>
                  <a:cubicBezTo>
                    <a:pt x="5776" y="26"/>
                    <a:pt x="5814" y="27"/>
                    <a:pt x="5828" y="25"/>
                  </a:cubicBezTo>
                  <a:cubicBezTo>
                    <a:pt x="5727" y="24"/>
                    <a:pt x="5657" y="29"/>
                    <a:pt x="5558" y="29"/>
                  </a:cubicBezTo>
                  <a:lnTo>
                    <a:pt x="5554" y="27"/>
                  </a:lnTo>
                  <a:lnTo>
                    <a:pt x="5493" y="27"/>
                  </a:lnTo>
                  <a:close/>
                  <a:moveTo>
                    <a:pt x="7145" y="32"/>
                  </a:moveTo>
                  <a:lnTo>
                    <a:pt x="7145" y="32"/>
                  </a:lnTo>
                  <a:cubicBezTo>
                    <a:pt x="7151" y="32"/>
                    <a:pt x="7153" y="31"/>
                    <a:pt x="7153" y="31"/>
                  </a:cubicBezTo>
                  <a:cubicBezTo>
                    <a:pt x="7028" y="36"/>
                    <a:pt x="6926" y="37"/>
                    <a:pt x="6859" y="36"/>
                  </a:cubicBezTo>
                  <a:cubicBezTo>
                    <a:pt x="6872" y="38"/>
                    <a:pt x="6932" y="40"/>
                    <a:pt x="6961" y="41"/>
                  </a:cubicBezTo>
                  <a:lnTo>
                    <a:pt x="6936" y="43"/>
                  </a:lnTo>
                  <a:lnTo>
                    <a:pt x="6920" y="41"/>
                  </a:lnTo>
                  <a:lnTo>
                    <a:pt x="6876" y="43"/>
                  </a:lnTo>
                  <a:cubicBezTo>
                    <a:pt x="6888" y="44"/>
                    <a:pt x="6924" y="44"/>
                    <a:pt x="6947" y="45"/>
                  </a:cubicBezTo>
                  <a:lnTo>
                    <a:pt x="7046" y="41"/>
                  </a:lnTo>
                  <a:lnTo>
                    <a:pt x="6986" y="40"/>
                  </a:lnTo>
                  <a:cubicBezTo>
                    <a:pt x="7002" y="40"/>
                    <a:pt x="7082" y="40"/>
                    <a:pt x="7114" y="40"/>
                  </a:cubicBezTo>
                  <a:cubicBezTo>
                    <a:pt x="7115" y="38"/>
                    <a:pt x="7060" y="37"/>
                    <a:pt x="7053" y="39"/>
                  </a:cubicBezTo>
                  <a:cubicBezTo>
                    <a:pt x="7047" y="37"/>
                    <a:pt x="7110" y="38"/>
                    <a:pt x="7070" y="36"/>
                  </a:cubicBezTo>
                  <a:cubicBezTo>
                    <a:pt x="7117" y="34"/>
                    <a:pt x="7193" y="36"/>
                    <a:pt x="7228" y="37"/>
                  </a:cubicBezTo>
                  <a:lnTo>
                    <a:pt x="7234" y="39"/>
                  </a:lnTo>
                  <a:cubicBezTo>
                    <a:pt x="7272" y="41"/>
                    <a:pt x="7260" y="36"/>
                    <a:pt x="7305" y="38"/>
                  </a:cubicBezTo>
                  <a:cubicBezTo>
                    <a:pt x="7249" y="38"/>
                    <a:pt x="7315" y="41"/>
                    <a:pt x="7270" y="41"/>
                  </a:cubicBezTo>
                  <a:cubicBezTo>
                    <a:pt x="7284" y="42"/>
                    <a:pt x="7270" y="44"/>
                    <a:pt x="7315" y="44"/>
                  </a:cubicBezTo>
                  <a:cubicBezTo>
                    <a:pt x="7352" y="40"/>
                    <a:pt x="7362" y="46"/>
                    <a:pt x="7398" y="43"/>
                  </a:cubicBezTo>
                  <a:cubicBezTo>
                    <a:pt x="7421" y="44"/>
                    <a:pt x="7372" y="45"/>
                    <a:pt x="7418" y="46"/>
                  </a:cubicBezTo>
                  <a:cubicBezTo>
                    <a:pt x="7472" y="44"/>
                    <a:pt x="7469" y="43"/>
                    <a:pt x="7472" y="40"/>
                  </a:cubicBezTo>
                  <a:cubicBezTo>
                    <a:pt x="7422" y="39"/>
                    <a:pt x="7416" y="43"/>
                    <a:pt x="7375" y="42"/>
                  </a:cubicBezTo>
                  <a:lnTo>
                    <a:pt x="7456" y="38"/>
                  </a:lnTo>
                  <a:cubicBezTo>
                    <a:pt x="7441" y="38"/>
                    <a:pt x="7430" y="38"/>
                    <a:pt x="7421" y="38"/>
                  </a:cubicBezTo>
                  <a:cubicBezTo>
                    <a:pt x="7437" y="38"/>
                    <a:pt x="7451" y="37"/>
                    <a:pt x="7463" y="36"/>
                  </a:cubicBezTo>
                  <a:lnTo>
                    <a:pt x="7482" y="35"/>
                  </a:lnTo>
                  <a:cubicBezTo>
                    <a:pt x="7436" y="35"/>
                    <a:pt x="7395" y="35"/>
                    <a:pt x="7388" y="34"/>
                  </a:cubicBezTo>
                  <a:lnTo>
                    <a:pt x="7394" y="32"/>
                  </a:lnTo>
                  <a:cubicBezTo>
                    <a:pt x="7378" y="31"/>
                    <a:pt x="7352" y="32"/>
                    <a:pt x="7339" y="33"/>
                  </a:cubicBezTo>
                  <a:cubicBezTo>
                    <a:pt x="7299" y="33"/>
                    <a:pt x="7258" y="34"/>
                    <a:pt x="7249" y="33"/>
                  </a:cubicBezTo>
                  <a:lnTo>
                    <a:pt x="7264" y="32"/>
                  </a:lnTo>
                  <a:lnTo>
                    <a:pt x="7145" y="32"/>
                  </a:lnTo>
                  <a:close/>
                  <a:moveTo>
                    <a:pt x="7784" y="39"/>
                  </a:moveTo>
                  <a:lnTo>
                    <a:pt x="7784" y="39"/>
                  </a:lnTo>
                  <a:lnTo>
                    <a:pt x="7795" y="40"/>
                  </a:lnTo>
                  <a:lnTo>
                    <a:pt x="7764" y="41"/>
                  </a:lnTo>
                  <a:cubicBezTo>
                    <a:pt x="7709" y="41"/>
                    <a:pt x="7664" y="37"/>
                    <a:pt x="7614" y="40"/>
                  </a:cubicBezTo>
                  <a:cubicBezTo>
                    <a:pt x="7591" y="39"/>
                    <a:pt x="7578" y="37"/>
                    <a:pt x="7566" y="36"/>
                  </a:cubicBezTo>
                  <a:lnTo>
                    <a:pt x="7597" y="36"/>
                  </a:lnTo>
                  <a:cubicBezTo>
                    <a:pt x="7737" y="32"/>
                    <a:pt x="7670" y="41"/>
                    <a:pt x="7784" y="39"/>
                  </a:cubicBezTo>
                  <a:close/>
                  <a:moveTo>
                    <a:pt x="4385" y="43"/>
                  </a:moveTo>
                  <a:lnTo>
                    <a:pt x="4385" y="43"/>
                  </a:lnTo>
                  <a:cubicBezTo>
                    <a:pt x="4401" y="40"/>
                    <a:pt x="4455" y="40"/>
                    <a:pt x="4458" y="38"/>
                  </a:cubicBezTo>
                  <a:cubicBezTo>
                    <a:pt x="4462" y="37"/>
                    <a:pt x="4450" y="37"/>
                    <a:pt x="4437" y="37"/>
                  </a:cubicBezTo>
                  <a:lnTo>
                    <a:pt x="4392" y="36"/>
                  </a:lnTo>
                  <a:cubicBezTo>
                    <a:pt x="4391" y="37"/>
                    <a:pt x="4388" y="37"/>
                    <a:pt x="4383" y="37"/>
                  </a:cubicBezTo>
                  <a:cubicBezTo>
                    <a:pt x="4399" y="38"/>
                    <a:pt x="4409" y="38"/>
                    <a:pt x="4403" y="40"/>
                  </a:cubicBezTo>
                  <a:cubicBezTo>
                    <a:pt x="4362" y="37"/>
                    <a:pt x="4366" y="42"/>
                    <a:pt x="4322" y="42"/>
                  </a:cubicBezTo>
                  <a:cubicBezTo>
                    <a:pt x="4308" y="43"/>
                    <a:pt x="4371" y="43"/>
                    <a:pt x="4385" y="43"/>
                  </a:cubicBezTo>
                  <a:close/>
                  <a:moveTo>
                    <a:pt x="4129" y="37"/>
                  </a:moveTo>
                  <a:lnTo>
                    <a:pt x="4129" y="37"/>
                  </a:lnTo>
                  <a:lnTo>
                    <a:pt x="4138" y="35"/>
                  </a:lnTo>
                  <a:lnTo>
                    <a:pt x="4112" y="35"/>
                  </a:lnTo>
                  <a:cubicBezTo>
                    <a:pt x="4115" y="36"/>
                    <a:pt x="4118" y="37"/>
                    <a:pt x="4129" y="37"/>
                  </a:cubicBezTo>
                  <a:close/>
                  <a:moveTo>
                    <a:pt x="4049" y="35"/>
                  </a:moveTo>
                  <a:lnTo>
                    <a:pt x="4049" y="35"/>
                  </a:lnTo>
                  <a:lnTo>
                    <a:pt x="4053" y="35"/>
                  </a:lnTo>
                  <a:lnTo>
                    <a:pt x="4025" y="34"/>
                  </a:lnTo>
                  <a:cubicBezTo>
                    <a:pt x="4029" y="35"/>
                    <a:pt x="4036" y="35"/>
                    <a:pt x="4049" y="35"/>
                  </a:cubicBezTo>
                  <a:close/>
                  <a:moveTo>
                    <a:pt x="4812" y="35"/>
                  </a:moveTo>
                  <a:lnTo>
                    <a:pt x="4812" y="35"/>
                  </a:lnTo>
                  <a:cubicBezTo>
                    <a:pt x="4808" y="35"/>
                    <a:pt x="4804" y="35"/>
                    <a:pt x="4802" y="35"/>
                  </a:cubicBezTo>
                  <a:lnTo>
                    <a:pt x="4812" y="35"/>
                  </a:lnTo>
                  <a:close/>
                  <a:moveTo>
                    <a:pt x="4778" y="37"/>
                  </a:moveTo>
                  <a:lnTo>
                    <a:pt x="4778" y="37"/>
                  </a:lnTo>
                  <a:cubicBezTo>
                    <a:pt x="4817" y="38"/>
                    <a:pt x="4808" y="37"/>
                    <a:pt x="4814" y="36"/>
                  </a:cubicBezTo>
                  <a:lnTo>
                    <a:pt x="4773" y="36"/>
                  </a:lnTo>
                  <a:cubicBezTo>
                    <a:pt x="4778" y="36"/>
                    <a:pt x="4781" y="37"/>
                    <a:pt x="4778" y="37"/>
                  </a:cubicBezTo>
                  <a:close/>
                  <a:moveTo>
                    <a:pt x="4729" y="29"/>
                  </a:moveTo>
                  <a:lnTo>
                    <a:pt x="4729" y="29"/>
                  </a:lnTo>
                  <a:lnTo>
                    <a:pt x="4523" y="28"/>
                  </a:lnTo>
                  <a:cubicBezTo>
                    <a:pt x="4643" y="33"/>
                    <a:pt x="4728" y="36"/>
                    <a:pt x="4527" y="37"/>
                  </a:cubicBezTo>
                  <a:lnTo>
                    <a:pt x="4514" y="37"/>
                  </a:lnTo>
                  <a:cubicBezTo>
                    <a:pt x="4540" y="38"/>
                    <a:pt x="4586" y="38"/>
                    <a:pt x="4628" y="37"/>
                  </a:cubicBezTo>
                  <a:cubicBezTo>
                    <a:pt x="4662" y="35"/>
                    <a:pt x="4773" y="29"/>
                    <a:pt x="4772" y="28"/>
                  </a:cubicBezTo>
                  <a:cubicBezTo>
                    <a:pt x="4760" y="27"/>
                    <a:pt x="4742" y="28"/>
                    <a:pt x="4720" y="28"/>
                  </a:cubicBezTo>
                  <a:lnTo>
                    <a:pt x="4729" y="29"/>
                  </a:lnTo>
                  <a:close/>
                  <a:moveTo>
                    <a:pt x="348" y="40"/>
                  </a:moveTo>
                  <a:lnTo>
                    <a:pt x="348" y="40"/>
                  </a:lnTo>
                  <a:cubicBezTo>
                    <a:pt x="352" y="40"/>
                    <a:pt x="354" y="40"/>
                    <a:pt x="356" y="40"/>
                  </a:cubicBezTo>
                  <a:cubicBezTo>
                    <a:pt x="354" y="40"/>
                    <a:pt x="356" y="40"/>
                    <a:pt x="348" y="40"/>
                  </a:cubicBezTo>
                  <a:close/>
                  <a:moveTo>
                    <a:pt x="3713" y="39"/>
                  </a:moveTo>
                  <a:lnTo>
                    <a:pt x="3713" y="39"/>
                  </a:lnTo>
                  <a:lnTo>
                    <a:pt x="3699" y="40"/>
                  </a:lnTo>
                  <a:lnTo>
                    <a:pt x="3706" y="39"/>
                  </a:lnTo>
                  <a:lnTo>
                    <a:pt x="3671" y="39"/>
                  </a:lnTo>
                  <a:lnTo>
                    <a:pt x="3656" y="39"/>
                  </a:lnTo>
                  <a:cubicBezTo>
                    <a:pt x="3658" y="39"/>
                    <a:pt x="3660" y="39"/>
                    <a:pt x="3661" y="39"/>
                  </a:cubicBezTo>
                  <a:lnTo>
                    <a:pt x="3650" y="38"/>
                  </a:lnTo>
                  <a:cubicBezTo>
                    <a:pt x="3622" y="40"/>
                    <a:pt x="3552" y="42"/>
                    <a:pt x="3532" y="43"/>
                  </a:cubicBezTo>
                  <a:cubicBezTo>
                    <a:pt x="3505" y="44"/>
                    <a:pt x="3473" y="44"/>
                    <a:pt x="3452" y="44"/>
                  </a:cubicBezTo>
                  <a:cubicBezTo>
                    <a:pt x="3471" y="44"/>
                    <a:pt x="3496" y="44"/>
                    <a:pt x="3489" y="43"/>
                  </a:cubicBezTo>
                  <a:cubicBezTo>
                    <a:pt x="3450" y="42"/>
                    <a:pt x="3431" y="39"/>
                    <a:pt x="3365" y="41"/>
                  </a:cubicBezTo>
                  <a:lnTo>
                    <a:pt x="3404" y="41"/>
                  </a:lnTo>
                  <a:lnTo>
                    <a:pt x="3316" y="45"/>
                  </a:lnTo>
                  <a:cubicBezTo>
                    <a:pt x="3286" y="44"/>
                    <a:pt x="3360" y="43"/>
                    <a:pt x="3372" y="42"/>
                  </a:cubicBezTo>
                  <a:cubicBezTo>
                    <a:pt x="3304" y="44"/>
                    <a:pt x="3247" y="39"/>
                    <a:pt x="3216" y="42"/>
                  </a:cubicBezTo>
                  <a:cubicBezTo>
                    <a:pt x="3211" y="40"/>
                    <a:pt x="3204" y="37"/>
                    <a:pt x="3159" y="37"/>
                  </a:cubicBezTo>
                  <a:cubicBezTo>
                    <a:pt x="3191" y="40"/>
                    <a:pt x="3132" y="39"/>
                    <a:pt x="3159" y="41"/>
                  </a:cubicBezTo>
                  <a:cubicBezTo>
                    <a:pt x="3143" y="42"/>
                    <a:pt x="3109" y="41"/>
                    <a:pt x="3106" y="42"/>
                  </a:cubicBezTo>
                  <a:lnTo>
                    <a:pt x="3110" y="41"/>
                  </a:lnTo>
                  <a:cubicBezTo>
                    <a:pt x="3034" y="38"/>
                    <a:pt x="3009" y="43"/>
                    <a:pt x="2976" y="45"/>
                  </a:cubicBezTo>
                  <a:cubicBezTo>
                    <a:pt x="2885" y="46"/>
                    <a:pt x="2843" y="45"/>
                    <a:pt x="2768" y="45"/>
                  </a:cubicBezTo>
                  <a:cubicBezTo>
                    <a:pt x="2765" y="44"/>
                    <a:pt x="2745" y="40"/>
                    <a:pt x="2715" y="40"/>
                  </a:cubicBezTo>
                  <a:cubicBezTo>
                    <a:pt x="2701" y="42"/>
                    <a:pt x="2633" y="43"/>
                    <a:pt x="2626" y="45"/>
                  </a:cubicBezTo>
                  <a:cubicBezTo>
                    <a:pt x="2680" y="46"/>
                    <a:pt x="2670" y="43"/>
                    <a:pt x="2702" y="43"/>
                  </a:cubicBezTo>
                  <a:cubicBezTo>
                    <a:pt x="2729" y="45"/>
                    <a:pt x="2705" y="45"/>
                    <a:pt x="2741" y="46"/>
                  </a:cubicBezTo>
                  <a:cubicBezTo>
                    <a:pt x="2712" y="46"/>
                    <a:pt x="2608" y="48"/>
                    <a:pt x="2576" y="46"/>
                  </a:cubicBezTo>
                  <a:lnTo>
                    <a:pt x="2587" y="45"/>
                  </a:lnTo>
                  <a:cubicBezTo>
                    <a:pt x="2536" y="44"/>
                    <a:pt x="2526" y="39"/>
                    <a:pt x="2441" y="42"/>
                  </a:cubicBezTo>
                  <a:lnTo>
                    <a:pt x="2400" y="43"/>
                  </a:lnTo>
                  <a:cubicBezTo>
                    <a:pt x="2402" y="43"/>
                    <a:pt x="2402" y="43"/>
                    <a:pt x="2403" y="43"/>
                  </a:cubicBezTo>
                  <a:cubicBezTo>
                    <a:pt x="2336" y="43"/>
                    <a:pt x="2354" y="40"/>
                    <a:pt x="2280" y="42"/>
                  </a:cubicBezTo>
                  <a:cubicBezTo>
                    <a:pt x="2286" y="42"/>
                    <a:pt x="2283" y="42"/>
                    <a:pt x="2288" y="42"/>
                  </a:cubicBezTo>
                  <a:cubicBezTo>
                    <a:pt x="2246" y="40"/>
                    <a:pt x="2204" y="43"/>
                    <a:pt x="2172" y="44"/>
                  </a:cubicBezTo>
                  <a:cubicBezTo>
                    <a:pt x="2153" y="42"/>
                    <a:pt x="2177" y="42"/>
                    <a:pt x="2189" y="40"/>
                  </a:cubicBezTo>
                  <a:cubicBezTo>
                    <a:pt x="2115" y="40"/>
                    <a:pt x="2035" y="43"/>
                    <a:pt x="1989" y="45"/>
                  </a:cubicBezTo>
                  <a:lnTo>
                    <a:pt x="1941" y="44"/>
                  </a:lnTo>
                  <a:cubicBezTo>
                    <a:pt x="1969" y="43"/>
                    <a:pt x="2004" y="41"/>
                    <a:pt x="1995" y="40"/>
                  </a:cubicBezTo>
                  <a:cubicBezTo>
                    <a:pt x="1969" y="41"/>
                    <a:pt x="1974" y="42"/>
                    <a:pt x="1937" y="41"/>
                  </a:cubicBezTo>
                  <a:cubicBezTo>
                    <a:pt x="1943" y="40"/>
                    <a:pt x="1959" y="39"/>
                    <a:pt x="1976" y="37"/>
                  </a:cubicBezTo>
                  <a:cubicBezTo>
                    <a:pt x="1900" y="35"/>
                    <a:pt x="1959" y="42"/>
                    <a:pt x="1905" y="38"/>
                  </a:cubicBezTo>
                  <a:cubicBezTo>
                    <a:pt x="1881" y="38"/>
                    <a:pt x="1867" y="40"/>
                    <a:pt x="1865" y="41"/>
                  </a:cubicBezTo>
                  <a:lnTo>
                    <a:pt x="1821" y="39"/>
                  </a:lnTo>
                  <a:cubicBezTo>
                    <a:pt x="1816" y="41"/>
                    <a:pt x="1762" y="41"/>
                    <a:pt x="1727" y="42"/>
                  </a:cubicBezTo>
                  <a:cubicBezTo>
                    <a:pt x="1722" y="42"/>
                    <a:pt x="1755" y="44"/>
                    <a:pt x="1769" y="43"/>
                  </a:cubicBezTo>
                  <a:cubicBezTo>
                    <a:pt x="1766" y="44"/>
                    <a:pt x="1728" y="45"/>
                    <a:pt x="1704" y="45"/>
                  </a:cubicBezTo>
                  <a:cubicBezTo>
                    <a:pt x="1695" y="41"/>
                    <a:pt x="1546" y="46"/>
                    <a:pt x="1574" y="41"/>
                  </a:cubicBezTo>
                  <a:cubicBezTo>
                    <a:pt x="1466" y="42"/>
                    <a:pt x="1313" y="43"/>
                    <a:pt x="1241" y="44"/>
                  </a:cubicBezTo>
                  <a:cubicBezTo>
                    <a:pt x="1218" y="43"/>
                    <a:pt x="1170" y="43"/>
                    <a:pt x="1198" y="41"/>
                  </a:cubicBezTo>
                  <a:cubicBezTo>
                    <a:pt x="1111" y="41"/>
                    <a:pt x="1066" y="45"/>
                    <a:pt x="979" y="44"/>
                  </a:cubicBezTo>
                  <a:cubicBezTo>
                    <a:pt x="972" y="44"/>
                    <a:pt x="1018" y="44"/>
                    <a:pt x="1015" y="43"/>
                  </a:cubicBezTo>
                  <a:cubicBezTo>
                    <a:pt x="958" y="44"/>
                    <a:pt x="912" y="41"/>
                    <a:pt x="824" y="42"/>
                  </a:cubicBezTo>
                  <a:cubicBezTo>
                    <a:pt x="839" y="42"/>
                    <a:pt x="843" y="41"/>
                    <a:pt x="845" y="41"/>
                  </a:cubicBezTo>
                  <a:cubicBezTo>
                    <a:pt x="847" y="41"/>
                    <a:pt x="809" y="42"/>
                    <a:pt x="786" y="43"/>
                  </a:cubicBezTo>
                  <a:cubicBezTo>
                    <a:pt x="773" y="42"/>
                    <a:pt x="803" y="42"/>
                    <a:pt x="796" y="42"/>
                  </a:cubicBezTo>
                  <a:cubicBezTo>
                    <a:pt x="626" y="40"/>
                    <a:pt x="496" y="45"/>
                    <a:pt x="327" y="44"/>
                  </a:cubicBezTo>
                  <a:cubicBezTo>
                    <a:pt x="376" y="44"/>
                    <a:pt x="394" y="42"/>
                    <a:pt x="394" y="41"/>
                  </a:cubicBezTo>
                  <a:lnTo>
                    <a:pt x="347" y="41"/>
                  </a:lnTo>
                  <a:cubicBezTo>
                    <a:pt x="329" y="42"/>
                    <a:pt x="293" y="42"/>
                    <a:pt x="263" y="43"/>
                  </a:cubicBezTo>
                  <a:cubicBezTo>
                    <a:pt x="260" y="42"/>
                    <a:pt x="245" y="42"/>
                    <a:pt x="260" y="41"/>
                  </a:cubicBezTo>
                  <a:cubicBezTo>
                    <a:pt x="167" y="38"/>
                    <a:pt x="114" y="45"/>
                    <a:pt x="0" y="44"/>
                  </a:cubicBezTo>
                  <a:lnTo>
                    <a:pt x="138" y="39"/>
                  </a:lnTo>
                  <a:lnTo>
                    <a:pt x="104" y="37"/>
                  </a:lnTo>
                  <a:lnTo>
                    <a:pt x="165" y="35"/>
                  </a:lnTo>
                  <a:cubicBezTo>
                    <a:pt x="129" y="33"/>
                    <a:pt x="97" y="36"/>
                    <a:pt x="92" y="34"/>
                  </a:cubicBezTo>
                  <a:cubicBezTo>
                    <a:pt x="100" y="34"/>
                    <a:pt x="119" y="34"/>
                    <a:pt x="119" y="33"/>
                  </a:cubicBezTo>
                  <a:cubicBezTo>
                    <a:pt x="84" y="32"/>
                    <a:pt x="82" y="34"/>
                    <a:pt x="55" y="34"/>
                  </a:cubicBezTo>
                  <a:cubicBezTo>
                    <a:pt x="125" y="30"/>
                    <a:pt x="260" y="31"/>
                    <a:pt x="333" y="30"/>
                  </a:cubicBezTo>
                  <a:cubicBezTo>
                    <a:pt x="345" y="30"/>
                    <a:pt x="324" y="31"/>
                    <a:pt x="322" y="31"/>
                  </a:cubicBezTo>
                  <a:cubicBezTo>
                    <a:pt x="351" y="31"/>
                    <a:pt x="369" y="32"/>
                    <a:pt x="407" y="32"/>
                  </a:cubicBezTo>
                  <a:cubicBezTo>
                    <a:pt x="430" y="30"/>
                    <a:pt x="389" y="30"/>
                    <a:pt x="371" y="30"/>
                  </a:cubicBezTo>
                  <a:cubicBezTo>
                    <a:pt x="373" y="29"/>
                    <a:pt x="382" y="29"/>
                    <a:pt x="403" y="29"/>
                  </a:cubicBezTo>
                  <a:cubicBezTo>
                    <a:pt x="408" y="31"/>
                    <a:pt x="516" y="30"/>
                    <a:pt x="543" y="32"/>
                  </a:cubicBezTo>
                  <a:cubicBezTo>
                    <a:pt x="653" y="32"/>
                    <a:pt x="525" y="27"/>
                    <a:pt x="633" y="28"/>
                  </a:cubicBezTo>
                  <a:lnTo>
                    <a:pt x="665" y="30"/>
                  </a:lnTo>
                  <a:cubicBezTo>
                    <a:pt x="727" y="29"/>
                    <a:pt x="808" y="27"/>
                    <a:pt x="878" y="28"/>
                  </a:cubicBezTo>
                  <a:lnTo>
                    <a:pt x="864" y="28"/>
                  </a:lnTo>
                  <a:cubicBezTo>
                    <a:pt x="854" y="29"/>
                    <a:pt x="870" y="29"/>
                    <a:pt x="877" y="30"/>
                  </a:cubicBezTo>
                  <a:cubicBezTo>
                    <a:pt x="931" y="31"/>
                    <a:pt x="979" y="28"/>
                    <a:pt x="1011" y="30"/>
                  </a:cubicBezTo>
                  <a:cubicBezTo>
                    <a:pt x="1072" y="28"/>
                    <a:pt x="1173" y="26"/>
                    <a:pt x="1243" y="25"/>
                  </a:cubicBezTo>
                  <a:cubicBezTo>
                    <a:pt x="1262" y="28"/>
                    <a:pt x="1152" y="28"/>
                    <a:pt x="1123" y="30"/>
                  </a:cubicBezTo>
                  <a:lnTo>
                    <a:pt x="1187" y="30"/>
                  </a:lnTo>
                  <a:cubicBezTo>
                    <a:pt x="1147" y="30"/>
                    <a:pt x="1132" y="31"/>
                    <a:pt x="1108" y="32"/>
                  </a:cubicBezTo>
                  <a:cubicBezTo>
                    <a:pt x="1164" y="33"/>
                    <a:pt x="1182" y="30"/>
                    <a:pt x="1235" y="30"/>
                  </a:cubicBezTo>
                  <a:cubicBezTo>
                    <a:pt x="1231" y="30"/>
                    <a:pt x="1238" y="31"/>
                    <a:pt x="1262" y="31"/>
                  </a:cubicBezTo>
                  <a:lnTo>
                    <a:pt x="1269" y="29"/>
                  </a:lnTo>
                  <a:cubicBezTo>
                    <a:pt x="1269" y="29"/>
                    <a:pt x="1272" y="29"/>
                    <a:pt x="1280" y="29"/>
                  </a:cubicBezTo>
                  <a:lnTo>
                    <a:pt x="1373" y="28"/>
                  </a:lnTo>
                  <a:cubicBezTo>
                    <a:pt x="1353" y="27"/>
                    <a:pt x="1352" y="26"/>
                    <a:pt x="1328" y="26"/>
                  </a:cubicBezTo>
                  <a:cubicBezTo>
                    <a:pt x="1337" y="27"/>
                    <a:pt x="1316" y="27"/>
                    <a:pt x="1292" y="27"/>
                  </a:cubicBezTo>
                  <a:cubicBezTo>
                    <a:pt x="1313" y="26"/>
                    <a:pt x="1269" y="26"/>
                    <a:pt x="1269" y="25"/>
                  </a:cubicBezTo>
                  <a:cubicBezTo>
                    <a:pt x="1318" y="25"/>
                    <a:pt x="1377" y="25"/>
                    <a:pt x="1409" y="24"/>
                  </a:cubicBezTo>
                  <a:lnTo>
                    <a:pt x="1419" y="26"/>
                  </a:lnTo>
                  <a:lnTo>
                    <a:pt x="1546" y="26"/>
                  </a:lnTo>
                  <a:lnTo>
                    <a:pt x="1536" y="27"/>
                  </a:lnTo>
                  <a:cubicBezTo>
                    <a:pt x="1591" y="27"/>
                    <a:pt x="1646" y="26"/>
                    <a:pt x="1695" y="28"/>
                  </a:cubicBezTo>
                  <a:cubicBezTo>
                    <a:pt x="1745" y="26"/>
                    <a:pt x="1807" y="24"/>
                    <a:pt x="1848" y="22"/>
                  </a:cubicBezTo>
                  <a:cubicBezTo>
                    <a:pt x="1869" y="20"/>
                    <a:pt x="1993" y="25"/>
                    <a:pt x="2049" y="21"/>
                  </a:cubicBezTo>
                  <a:cubicBezTo>
                    <a:pt x="2052" y="22"/>
                    <a:pt x="2010" y="23"/>
                    <a:pt x="1991" y="24"/>
                  </a:cubicBezTo>
                  <a:cubicBezTo>
                    <a:pt x="2028" y="24"/>
                    <a:pt x="2058" y="22"/>
                    <a:pt x="2070" y="24"/>
                  </a:cubicBezTo>
                  <a:cubicBezTo>
                    <a:pt x="1986" y="23"/>
                    <a:pt x="2074" y="26"/>
                    <a:pt x="2037" y="27"/>
                  </a:cubicBezTo>
                  <a:cubicBezTo>
                    <a:pt x="2076" y="27"/>
                    <a:pt x="2117" y="26"/>
                    <a:pt x="2136" y="25"/>
                  </a:cubicBezTo>
                  <a:cubicBezTo>
                    <a:pt x="2073" y="25"/>
                    <a:pt x="2158" y="22"/>
                    <a:pt x="2094" y="23"/>
                  </a:cubicBezTo>
                  <a:cubicBezTo>
                    <a:pt x="2144" y="21"/>
                    <a:pt x="2211" y="20"/>
                    <a:pt x="2270" y="21"/>
                  </a:cubicBezTo>
                  <a:cubicBezTo>
                    <a:pt x="2270" y="22"/>
                    <a:pt x="2277" y="22"/>
                    <a:pt x="2299" y="23"/>
                  </a:cubicBezTo>
                  <a:lnTo>
                    <a:pt x="2317" y="21"/>
                  </a:lnTo>
                  <a:cubicBezTo>
                    <a:pt x="2344" y="21"/>
                    <a:pt x="2263" y="23"/>
                    <a:pt x="2319" y="23"/>
                  </a:cubicBezTo>
                  <a:cubicBezTo>
                    <a:pt x="2376" y="21"/>
                    <a:pt x="2491" y="25"/>
                    <a:pt x="2516" y="20"/>
                  </a:cubicBezTo>
                  <a:cubicBezTo>
                    <a:pt x="2560" y="22"/>
                    <a:pt x="2433" y="22"/>
                    <a:pt x="2499" y="24"/>
                  </a:cubicBezTo>
                  <a:cubicBezTo>
                    <a:pt x="2461" y="26"/>
                    <a:pt x="2408" y="24"/>
                    <a:pt x="2396" y="26"/>
                  </a:cubicBezTo>
                  <a:cubicBezTo>
                    <a:pt x="2433" y="26"/>
                    <a:pt x="2409" y="28"/>
                    <a:pt x="2433" y="28"/>
                  </a:cubicBezTo>
                  <a:lnTo>
                    <a:pt x="2475" y="27"/>
                  </a:lnTo>
                  <a:lnTo>
                    <a:pt x="2466" y="27"/>
                  </a:lnTo>
                  <a:cubicBezTo>
                    <a:pt x="2536" y="24"/>
                    <a:pt x="2647" y="25"/>
                    <a:pt x="2737" y="25"/>
                  </a:cubicBezTo>
                  <a:cubicBezTo>
                    <a:pt x="2812" y="22"/>
                    <a:pt x="2865" y="19"/>
                    <a:pt x="2956" y="19"/>
                  </a:cubicBezTo>
                  <a:cubicBezTo>
                    <a:pt x="2929" y="20"/>
                    <a:pt x="3031" y="20"/>
                    <a:pt x="2974" y="23"/>
                  </a:cubicBezTo>
                  <a:cubicBezTo>
                    <a:pt x="3016" y="24"/>
                    <a:pt x="3058" y="22"/>
                    <a:pt x="3058" y="21"/>
                  </a:cubicBezTo>
                  <a:cubicBezTo>
                    <a:pt x="3021" y="21"/>
                    <a:pt x="3045" y="21"/>
                    <a:pt x="3014" y="21"/>
                  </a:cubicBezTo>
                  <a:cubicBezTo>
                    <a:pt x="3035" y="19"/>
                    <a:pt x="3084" y="19"/>
                    <a:pt x="3104" y="20"/>
                  </a:cubicBezTo>
                  <a:cubicBezTo>
                    <a:pt x="3094" y="20"/>
                    <a:pt x="3098" y="20"/>
                    <a:pt x="3096" y="21"/>
                  </a:cubicBezTo>
                  <a:cubicBezTo>
                    <a:pt x="3140" y="21"/>
                    <a:pt x="3117" y="19"/>
                    <a:pt x="3149" y="19"/>
                  </a:cubicBezTo>
                  <a:cubicBezTo>
                    <a:pt x="3159" y="20"/>
                    <a:pt x="3220" y="19"/>
                    <a:pt x="3249" y="20"/>
                  </a:cubicBezTo>
                  <a:lnTo>
                    <a:pt x="3291" y="17"/>
                  </a:lnTo>
                  <a:cubicBezTo>
                    <a:pt x="3268" y="19"/>
                    <a:pt x="3332" y="18"/>
                    <a:pt x="3338" y="19"/>
                  </a:cubicBezTo>
                  <a:cubicBezTo>
                    <a:pt x="3369" y="18"/>
                    <a:pt x="3394" y="16"/>
                    <a:pt x="3440" y="16"/>
                  </a:cubicBezTo>
                  <a:cubicBezTo>
                    <a:pt x="3421" y="17"/>
                    <a:pt x="3483" y="17"/>
                    <a:pt x="3483" y="19"/>
                  </a:cubicBezTo>
                  <a:cubicBezTo>
                    <a:pt x="3562" y="21"/>
                    <a:pt x="3614" y="14"/>
                    <a:pt x="3689" y="17"/>
                  </a:cubicBezTo>
                  <a:cubicBezTo>
                    <a:pt x="3687" y="17"/>
                    <a:pt x="3672" y="18"/>
                    <a:pt x="3694" y="19"/>
                  </a:cubicBezTo>
                  <a:cubicBezTo>
                    <a:pt x="3711" y="18"/>
                    <a:pt x="3741" y="18"/>
                    <a:pt x="3760" y="18"/>
                  </a:cubicBezTo>
                  <a:lnTo>
                    <a:pt x="3759" y="18"/>
                  </a:lnTo>
                  <a:lnTo>
                    <a:pt x="3760" y="18"/>
                  </a:lnTo>
                  <a:cubicBezTo>
                    <a:pt x="3769" y="18"/>
                    <a:pt x="3775" y="18"/>
                    <a:pt x="3775" y="17"/>
                  </a:cubicBezTo>
                  <a:cubicBezTo>
                    <a:pt x="3807" y="15"/>
                    <a:pt x="3823" y="14"/>
                    <a:pt x="3885" y="12"/>
                  </a:cubicBezTo>
                  <a:cubicBezTo>
                    <a:pt x="3881" y="10"/>
                    <a:pt x="3828" y="11"/>
                    <a:pt x="3805" y="12"/>
                  </a:cubicBezTo>
                  <a:lnTo>
                    <a:pt x="3786" y="14"/>
                  </a:lnTo>
                  <a:cubicBezTo>
                    <a:pt x="3767" y="11"/>
                    <a:pt x="3730" y="14"/>
                    <a:pt x="3715" y="13"/>
                  </a:cubicBezTo>
                  <a:cubicBezTo>
                    <a:pt x="3753" y="10"/>
                    <a:pt x="3860" y="11"/>
                    <a:pt x="3924" y="8"/>
                  </a:cubicBezTo>
                  <a:cubicBezTo>
                    <a:pt x="3885" y="6"/>
                    <a:pt x="3800" y="5"/>
                    <a:pt x="3725" y="6"/>
                  </a:cubicBezTo>
                  <a:lnTo>
                    <a:pt x="3758" y="7"/>
                  </a:lnTo>
                  <a:lnTo>
                    <a:pt x="3719" y="7"/>
                  </a:lnTo>
                  <a:lnTo>
                    <a:pt x="3757" y="9"/>
                  </a:lnTo>
                  <a:lnTo>
                    <a:pt x="3654" y="9"/>
                  </a:lnTo>
                  <a:cubicBezTo>
                    <a:pt x="3693" y="9"/>
                    <a:pt x="3709" y="12"/>
                    <a:pt x="3687" y="11"/>
                  </a:cubicBezTo>
                  <a:cubicBezTo>
                    <a:pt x="3643" y="10"/>
                    <a:pt x="3641" y="13"/>
                    <a:pt x="3608" y="13"/>
                  </a:cubicBezTo>
                  <a:cubicBezTo>
                    <a:pt x="3626" y="13"/>
                    <a:pt x="3650" y="13"/>
                    <a:pt x="3635" y="14"/>
                  </a:cubicBezTo>
                  <a:cubicBezTo>
                    <a:pt x="3569" y="12"/>
                    <a:pt x="3551" y="13"/>
                    <a:pt x="3492" y="11"/>
                  </a:cubicBezTo>
                  <a:cubicBezTo>
                    <a:pt x="3499" y="14"/>
                    <a:pt x="3417" y="11"/>
                    <a:pt x="3408" y="14"/>
                  </a:cubicBezTo>
                  <a:lnTo>
                    <a:pt x="3436" y="14"/>
                  </a:lnTo>
                  <a:lnTo>
                    <a:pt x="3377" y="16"/>
                  </a:lnTo>
                  <a:cubicBezTo>
                    <a:pt x="3323" y="14"/>
                    <a:pt x="3425" y="14"/>
                    <a:pt x="3343" y="12"/>
                  </a:cubicBezTo>
                  <a:cubicBezTo>
                    <a:pt x="3266" y="12"/>
                    <a:pt x="3268" y="15"/>
                    <a:pt x="3208" y="15"/>
                  </a:cubicBezTo>
                  <a:cubicBezTo>
                    <a:pt x="3228" y="14"/>
                    <a:pt x="3276" y="12"/>
                    <a:pt x="3324" y="12"/>
                  </a:cubicBezTo>
                  <a:lnTo>
                    <a:pt x="3295" y="11"/>
                  </a:lnTo>
                  <a:cubicBezTo>
                    <a:pt x="3310" y="10"/>
                    <a:pt x="3377" y="10"/>
                    <a:pt x="3410" y="10"/>
                  </a:cubicBezTo>
                  <a:cubicBezTo>
                    <a:pt x="3355" y="12"/>
                    <a:pt x="3436" y="11"/>
                    <a:pt x="3461" y="12"/>
                  </a:cubicBezTo>
                  <a:cubicBezTo>
                    <a:pt x="3466" y="10"/>
                    <a:pt x="3431" y="11"/>
                    <a:pt x="3472" y="9"/>
                  </a:cubicBezTo>
                  <a:cubicBezTo>
                    <a:pt x="3433" y="9"/>
                    <a:pt x="3427" y="9"/>
                    <a:pt x="3378" y="9"/>
                  </a:cubicBezTo>
                  <a:cubicBezTo>
                    <a:pt x="3485" y="9"/>
                    <a:pt x="3474" y="3"/>
                    <a:pt x="3568" y="4"/>
                  </a:cubicBezTo>
                  <a:cubicBezTo>
                    <a:pt x="3525" y="4"/>
                    <a:pt x="3584" y="6"/>
                    <a:pt x="3589" y="7"/>
                  </a:cubicBezTo>
                  <a:lnTo>
                    <a:pt x="3667" y="6"/>
                  </a:lnTo>
                  <a:lnTo>
                    <a:pt x="3652" y="4"/>
                  </a:lnTo>
                  <a:cubicBezTo>
                    <a:pt x="3707" y="3"/>
                    <a:pt x="3726" y="8"/>
                    <a:pt x="3789" y="5"/>
                  </a:cubicBezTo>
                  <a:cubicBezTo>
                    <a:pt x="3797" y="4"/>
                    <a:pt x="3733" y="4"/>
                    <a:pt x="3745" y="4"/>
                  </a:cubicBezTo>
                  <a:cubicBezTo>
                    <a:pt x="3831" y="3"/>
                    <a:pt x="3862" y="6"/>
                    <a:pt x="3939" y="8"/>
                  </a:cubicBezTo>
                  <a:cubicBezTo>
                    <a:pt x="3944" y="7"/>
                    <a:pt x="3943" y="6"/>
                    <a:pt x="3970" y="4"/>
                  </a:cubicBezTo>
                  <a:cubicBezTo>
                    <a:pt x="3961" y="6"/>
                    <a:pt x="3981" y="7"/>
                    <a:pt x="3951" y="8"/>
                  </a:cubicBezTo>
                  <a:cubicBezTo>
                    <a:pt x="3976" y="8"/>
                    <a:pt x="4007" y="7"/>
                    <a:pt x="4029" y="7"/>
                  </a:cubicBezTo>
                  <a:cubicBezTo>
                    <a:pt x="3976" y="6"/>
                    <a:pt x="4051" y="4"/>
                    <a:pt x="4061" y="4"/>
                  </a:cubicBezTo>
                  <a:cubicBezTo>
                    <a:pt x="4089" y="4"/>
                    <a:pt x="4053" y="5"/>
                    <a:pt x="4036" y="5"/>
                  </a:cubicBezTo>
                  <a:cubicBezTo>
                    <a:pt x="4058" y="6"/>
                    <a:pt x="4084" y="8"/>
                    <a:pt x="4097" y="6"/>
                  </a:cubicBezTo>
                  <a:cubicBezTo>
                    <a:pt x="4098" y="7"/>
                    <a:pt x="4035" y="10"/>
                    <a:pt x="3994" y="11"/>
                  </a:cubicBezTo>
                  <a:lnTo>
                    <a:pt x="4021" y="11"/>
                  </a:lnTo>
                  <a:cubicBezTo>
                    <a:pt x="4002" y="12"/>
                    <a:pt x="3999" y="12"/>
                    <a:pt x="3971" y="11"/>
                  </a:cubicBezTo>
                  <a:cubicBezTo>
                    <a:pt x="3998" y="13"/>
                    <a:pt x="3995" y="14"/>
                    <a:pt x="3989" y="15"/>
                  </a:cubicBezTo>
                  <a:cubicBezTo>
                    <a:pt x="3986" y="15"/>
                    <a:pt x="3991" y="15"/>
                    <a:pt x="3988" y="15"/>
                  </a:cubicBezTo>
                  <a:cubicBezTo>
                    <a:pt x="3966" y="14"/>
                    <a:pt x="3949" y="15"/>
                    <a:pt x="3954" y="16"/>
                  </a:cubicBezTo>
                  <a:cubicBezTo>
                    <a:pt x="3934" y="18"/>
                    <a:pt x="3985" y="17"/>
                    <a:pt x="4000" y="18"/>
                  </a:cubicBezTo>
                  <a:lnTo>
                    <a:pt x="4033" y="18"/>
                  </a:lnTo>
                  <a:lnTo>
                    <a:pt x="4149" y="10"/>
                  </a:lnTo>
                  <a:cubicBezTo>
                    <a:pt x="4198" y="9"/>
                    <a:pt x="4220" y="11"/>
                    <a:pt x="4257" y="12"/>
                  </a:cubicBezTo>
                  <a:lnTo>
                    <a:pt x="4267" y="10"/>
                  </a:lnTo>
                  <a:cubicBezTo>
                    <a:pt x="4310" y="10"/>
                    <a:pt x="4351" y="11"/>
                    <a:pt x="4323" y="13"/>
                  </a:cubicBezTo>
                  <a:cubicBezTo>
                    <a:pt x="4322" y="13"/>
                    <a:pt x="4316" y="13"/>
                    <a:pt x="4307" y="13"/>
                  </a:cubicBezTo>
                  <a:cubicBezTo>
                    <a:pt x="4305" y="13"/>
                    <a:pt x="4303" y="13"/>
                    <a:pt x="4301" y="13"/>
                  </a:cubicBezTo>
                  <a:lnTo>
                    <a:pt x="4298" y="14"/>
                  </a:lnTo>
                  <a:lnTo>
                    <a:pt x="4376" y="12"/>
                  </a:lnTo>
                  <a:cubicBezTo>
                    <a:pt x="4298" y="15"/>
                    <a:pt x="4372" y="16"/>
                    <a:pt x="4359" y="19"/>
                  </a:cubicBezTo>
                  <a:lnTo>
                    <a:pt x="4438" y="18"/>
                  </a:lnTo>
                  <a:cubicBezTo>
                    <a:pt x="4390" y="17"/>
                    <a:pt x="4437" y="16"/>
                    <a:pt x="4454" y="16"/>
                  </a:cubicBezTo>
                  <a:cubicBezTo>
                    <a:pt x="4458" y="18"/>
                    <a:pt x="4517" y="16"/>
                    <a:pt x="4545" y="16"/>
                  </a:cubicBezTo>
                  <a:lnTo>
                    <a:pt x="4543" y="16"/>
                  </a:lnTo>
                  <a:cubicBezTo>
                    <a:pt x="4568" y="17"/>
                    <a:pt x="4613" y="17"/>
                    <a:pt x="4645" y="16"/>
                  </a:cubicBezTo>
                  <a:cubicBezTo>
                    <a:pt x="4643" y="16"/>
                    <a:pt x="4684" y="12"/>
                    <a:pt x="4704" y="10"/>
                  </a:cubicBezTo>
                  <a:cubicBezTo>
                    <a:pt x="4649" y="10"/>
                    <a:pt x="4682" y="9"/>
                    <a:pt x="4677" y="8"/>
                  </a:cubicBezTo>
                  <a:cubicBezTo>
                    <a:pt x="4683" y="8"/>
                    <a:pt x="4693" y="8"/>
                    <a:pt x="4694" y="8"/>
                  </a:cubicBezTo>
                  <a:cubicBezTo>
                    <a:pt x="4702" y="7"/>
                    <a:pt x="4684" y="7"/>
                    <a:pt x="4682" y="6"/>
                  </a:cubicBezTo>
                  <a:cubicBezTo>
                    <a:pt x="4624" y="7"/>
                    <a:pt x="4564" y="8"/>
                    <a:pt x="4541" y="10"/>
                  </a:cubicBezTo>
                  <a:cubicBezTo>
                    <a:pt x="4558" y="12"/>
                    <a:pt x="4571" y="9"/>
                    <a:pt x="4591" y="10"/>
                  </a:cubicBezTo>
                  <a:cubicBezTo>
                    <a:pt x="4562" y="12"/>
                    <a:pt x="4525" y="11"/>
                    <a:pt x="4477" y="11"/>
                  </a:cubicBezTo>
                  <a:lnTo>
                    <a:pt x="4461" y="10"/>
                  </a:lnTo>
                  <a:lnTo>
                    <a:pt x="4412" y="11"/>
                  </a:lnTo>
                  <a:cubicBezTo>
                    <a:pt x="4432" y="10"/>
                    <a:pt x="4420" y="8"/>
                    <a:pt x="4471" y="8"/>
                  </a:cubicBezTo>
                  <a:cubicBezTo>
                    <a:pt x="4465" y="6"/>
                    <a:pt x="4421" y="8"/>
                    <a:pt x="4389" y="8"/>
                  </a:cubicBezTo>
                  <a:lnTo>
                    <a:pt x="4373" y="10"/>
                  </a:lnTo>
                  <a:cubicBezTo>
                    <a:pt x="4380" y="9"/>
                    <a:pt x="4313" y="9"/>
                    <a:pt x="4360" y="7"/>
                  </a:cubicBezTo>
                  <a:lnTo>
                    <a:pt x="4438" y="5"/>
                  </a:lnTo>
                  <a:lnTo>
                    <a:pt x="4416" y="4"/>
                  </a:lnTo>
                  <a:lnTo>
                    <a:pt x="4481" y="4"/>
                  </a:lnTo>
                  <a:lnTo>
                    <a:pt x="4466" y="4"/>
                  </a:lnTo>
                  <a:cubicBezTo>
                    <a:pt x="4571" y="4"/>
                    <a:pt x="4497" y="8"/>
                    <a:pt x="4603" y="6"/>
                  </a:cubicBezTo>
                  <a:cubicBezTo>
                    <a:pt x="4636" y="4"/>
                    <a:pt x="4671" y="4"/>
                    <a:pt x="4736" y="4"/>
                  </a:cubicBezTo>
                  <a:cubicBezTo>
                    <a:pt x="4689" y="4"/>
                    <a:pt x="4731" y="5"/>
                    <a:pt x="4714" y="7"/>
                  </a:cubicBezTo>
                  <a:cubicBezTo>
                    <a:pt x="4761" y="8"/>
                    <a:pt x="4777" y="6"/>
                    <a:pt x="4802" y="4"/>
                  </a:cubicBezTo>
                  <a:cubicBezTo>
                    <a:pt x="4814" y="6"/>
                    <a:pt x="4823" y="7"/>
                    <a:pt x="4780" y="7"/>
                  </a:cubicBezTo>
                  <a:cubicBezTo>
                    <a:pt x="4775" y="10"/>
                    <a:pt x="4837" y="6"/>
                    <a:pt x="4840" y="9"/>
                  </a:cubicBezTo>
                  <a:cubicBezTo>
                    <a:pt x="4982" y="9"/>
                    <a:pt x="4954" y="0"/>
                    <a:pt x="5119" y="4"/>
                  </a:cubicBezTo>
                  <a:lnTo>
                    <a:pt x="5113" y="4"/>
                  </a:lnTo>
                  <a:cubicBezTo>
                    <a:pt x="5218" y="4"/>
                    <a:pt x="5279" y="4"/>
                    <a:pt x="5376" y="4"/>
                  </a:cubicBezTo>
                  <a:lnTo>
                    <a:pt x="5452" y="6"/>
                  </a:lnTo>
                  <a:cubicBezTo>
                    <a:pt x="5435" y="6"/>
                    <a:pt x="5389" y="9"/>
                    <a:pt x="5411" y="10"/>
                  </a:cubicBezTo>
                  <a:cubicBezTo>
                    <a:pt x="5373" y="7"/>
                    <a:pt x="5334" y="8"/>
                    <a:pt x="5294" y="7"/>
                  </a:cubicBezTo>
                  <a:cubicBezTo>
                    <a:pt x="5290" y="7"/>
                    <a:pt x="5306" y="8"/>
                    <a:pt x="5313" y="9"/>
                  </a:cubicBezTo>
                  <a:cubicBezTo>
                    <a:pt x="5289" y="9"/>
                    <a:pt x="5277" y="7"/>
                    <a:pt x="5245" y="8"/>
                  </a:cubicBezTo>
                  <a:cubicBezTo>
                    <a:pt x="5246" y="8"/>
                    <a:pt x="5281" y="9"/>
                    <a:pt x="5255" y="9"/>
                  </a:cubicBezTo>
                  <a:lnTo>
                    <a:pt x="5211" y="8"/>
                  </a:lnTo>
                  <a:cubicBezTo>
                    <a:pt x="5153" y="9"/>
                    <a:pt x="5183" y="12"/>
                    <a:pt x="5114" y="11"/>
                  </a:cubicBezTo>
                  <a:cubicBezTo>
                    <a:pt x="5127" y="10"/>
                    <a:pt x="5153" y="7"/>
                    <a:pt x="5180" y="7"/>
                  </a:cubicBezTo>
                  <a:cubicBezTo>
                    <a:pt x="5148" y="6"/>
                    <a:pt x="5221" y="6"/>
                    <a:pt x="5193" y="5"/>
                  </a:cubicBezTo>
                  <a:cubicBezTo>
                    <a:pt x="5148" y="7"/>
                    <a:pt x="5126" y="5"/>
                    <a:pt x="5066" y="7"/>
                  </a:cubicBezTo>
                  <a:cubicBezTo>
                    <a:pt x="5073" y="7"/>
                    <a:pt x="5075" y="6"/>
                    <a:pt x="5090" y="6"/>
                  </a:cubicBezTo>
                  <a:lnTo>
                    <a:pt x="5003" y="5"/>
                  </a:lnTo>
                  <a:cubicBezTo>
                    <a:pt x="5024" y="6"/>
                    <a:pt x="4931" y="7"/>
                    <a:pt x="4939" y="9"/>
                  </a:cubicBezTo>
                  <a:cubicBezTo>
                    <a:pt x="5032" y="10"/>
                    <a:pt x="5005" y="8"/>
                    <a:pt x="5110" y="9"/>
                  </a:cubicBezTo>
                  <a:cubicBezTo>
                    <a:pt x="5080" y="10"/>
                    <a:pt x="5042" y="12"/>
                    <a:pt x="5024" y="14"/>
                  </a:cubicBezTo>
                  <a:cubicBezTo>
                    <a:pt x="5023" y="14"/>
                    <a:pt x="5021" y="14"/>
                    <a:pt x="5018" y="14"/>
                  </a:cubicBezTo>
                  <a:cubicBezTo>
                    <a:pt x="5002" y="16"/>
                    <a:pt x="5018" y="17"/>
                    <a:pt x="5018" y="21"/>
                  </a:cubicBezTo>
                  <a:cubicBezTo>
                    <a:pt x="5066" y="18"/>
                    <a:pt x="5098" y="20"/>
                    <a:pt x="5155" y="19"/>
                  </a:cubicBezTo>
                  <a:cubicBezTo>
                    <a:pt x="5166" y="16"/>
                    <a:pt x="5122" y="16"/>
                    <a:pt x="5094" y="16"/>
                  </a:cubicBezTo>
                  <a:lnTo>
                    <a:pt x="5144" y="15"/>
                  </a:lnTo>
                  <a:lnTo>
                    <a:pt x="5134" y="16"/>
                  </a:lnTo>
                  <a:lnTo>
                    <a:pt x="5261" y="17"/>
                  </a:lnTo>
                  <a:cubicBezTo>
                    <a:pt x="5237" y="17"/>
                    <a:pt x="5229" y="18"/>
                    <a:pt x="5216" y="19"/>
                  </a:cubicBezTo>
                  <a:cubicBezTo>
                    <a:pt x="5233" y="19"/>
                    <a:pt x="5249" y="19"/>
                    <a:pt x="5266" y="20"/>
                  </a:cubicBezTo>
                  <a:cubicBezTo>
                    <a:pt x="5262" y="18"/>
                    <a:pt x="5265" y="17"/>
                    <a:pt x="5281" y="17"/>
                  </a:cubicBezTo>
                  <a:cubicBezTo>
                    <a:pt x="5362" y="17"/>
                    <a:pt x="5408" y="19"/>
                    <a:pt x="5438" y="21"/>
                  </a:cubicBezTo>
                  <a:lnTo>
                    <a:pt x="5447" y="21"/>
                  </a:lnTo>
                  <a:cubicBezTo>
                    <a:pt x="5434" y="19"/>
                    <a:pt x="5505" y="17"/>
                    <a:pt x="5531" y="15"/>
                  </a:cubicBezTo>
                  <a:cubicBezTo>
                    <a:pt x="5530" y="17"/>
                    <a:pt x="5573" y="16"/>
                    <a:pt x="5596" y="17"/>
                  </a:cubicBezTo>
                  <a:cubicBezTo>
                    <a:pt x="5609" y="15"/>
                    <a:pt x="5592" y="12"/>
                    <a:pt x="5564" y="10"/>
                  </a:cubicBezTo>
                  <a:cubicBezTo>
                    <a:pt x="5508" y="12"/>
                    <a:pt x="5533" y="12"/>
                    <a:pt x="5507" y="15"/>
                  </a:cubicBezTo>
                  <a:lnTo>
                    <a:pt x="5418" y="17"/>
                  </a:lnTo>
                  <a:lnTo>
                    <a:pt x="5438" y="15"/>
                  </a:lnTo>
                  <a:cubicBezTo>
                    <a:pt x="5394" y="15"/>
                    <a:pt x="5351" y="17"/>
                    <a:pt x="5354" y="15"/>
                  </a:cubicBezTo>
                  <a:cubicBezTo>
                    <a:pt x="5378" y="13"/>
                    <a:pt x="5416" y="14"/>
                    <a:pt x="5439" y="12"/>
                  </a:cubicBezTo>
                  <a:lnTo>
                    <a:pt x="5410" y="11"/>
                  </a:lnTo>
                  <a:cubicBezTo>
                    <a:pt x="5462" y="9"/>
                    <a:pt x="5437" y="14"/>
                    <a:pt x="5499" y="12"/>
                  </a:cubicBezTo>
                  <a:cubicBezTo>
                    <a:pt x="5476" y="10"/>
                    <a:pt x="5505" y="12"/>
                    <a:pt x="5532" y="10"/>
                  </a:cubicBezTo>
                  <a:cubicBezTo>
                    <a:pt x="5510" y="9"/>
                    <a:pt x="5422" y="11"/>
                    <a:pt x="5440" y="7"/>
                  </a:cubicBezTo>
                  <a:cubicBezTo>
                    <a:pt x="5473" y="6"/>
                    <a:pt x="5550" y="12"/>
                    <a:pt x="5593" y="8"/>
                  </a:cubicBezTo>
                  <a:lnTo>
                    <a:pt x="5590" y="8"/>
                  </a:lnTo>
                  <a:cubicBezTo>
                    <a:pt x="5654" y="9"/>
                    <a:pt x="5676" y="7"/>
                    <a:pt x="5700" y="5"/>
                  </a:cubicBezTo>
                  <a:cubicBezTo>
                    <a:pt x="5727" y="7"/>
                    <a:pt x="5764" y="5"/>
                    <a:pt x="5793" y="5"/>
                  </a:cubicBezTo>
                  <a:lnTo>
                    <a:pt x="5793" y="6"/>
                  </a:lnTo>
                  <a:lnTo>
                    <a:pt x="5834" y="5"/>
                  </a:lnTo>
                  <a:cubicBezTo>
                    <a:pt x="5814" y="7"/>
                    <a:pt x="5786" y="5"/>
                    <a:pt x="5750" y="6"/>
                  </a:cubicBezTo>
                  <a:lnTo>
                    <a:pt x="5755" y="8"/>
                  </a:lnTo>
                  <a:cubicBezTo>
                    <a:pt x="5714" y="5"/>
                    <a:pt x="5686" y="9"/>
                    <a:pt x="5655" y="10"/>
                  </a:cubicBezTo>
                  <a:cubicBezTo>
                    <a:pt x="5701" y="9"/>
                    <a:pt x="5785" y="11"/>
                    <a:pt x="5796" y="7"/>
                  </a:cubicBezTo>
                  <a:lnTo>
                    <a:pt x="5824" y="9"/>
                  </a:lnTo>
                  <a:lnTo>
                    <a:pt x="5838" y="8"/>
                  </a:lnTo>
                  <a:cubicBezTo>
                    <a:pt x="5859" y="10"/>
                    <a:pt x="5838" y="12"/>
                    <a:pt x="5796" y="13"/>
                  </a:cubicBezTo>
                  <a:cubicBezTo>
                    <a:pt x="5789" y="12"/>
                    <a:pt x="5786" y="12"/>
                    <a:pt x="5788" y="11"/>
                  </a:cubicBezTo>
                  <a:cubicBezTo>
                    <a:pt x="5769" y="12"/>
                    <a:pt x="5751" y="14"/>
                    <a:pt x="5705" y="13"/>
                  </a:cubicBezTo>
                  <a:lnTo>
                    <a:pt x="5730" y="12"/>
                  </a:lnTo>
                  <a:cubicBezTo>
                    <a:pt x="5672" y="12"/>
                    <a:pt x="5619" y="13"/>
                    <a:pt x="5600" y="15"/>
                  </a:cubicBezTo>
                  <a:cubicBezTo>
                    <a:pt x="5683" y="16"/>
                    <a:pt x="5765" y="16"/>
                    <a:pt x="5843" y="16"/>
                  </a:cubicBezTo>
                  <a:cubicBezTo>
                    <a:pt x="5866" y="11"/>
                    <a:pt x="5893" y="9"/>
                    <a:pt x="5905" y="5"/>
                  </a:cubicBezTo>
                  <a:cubicBezTo>
                    <a:pt x="5957" y="4"/>
                    <a:pt x="6029" y="4"/>
                    <a:pt x="6074" y="5"/>
                  </a:cubicBezTo>
                  <a:lnTo>
                    <a:pt x="6070" y="6"/>
                  </a:lnTo>
                  <a:cubicBezTo>
                    <a:pt x="6092" y="6"/>
                    <a:pt x="6113" y="6"/>
                    <a:pt x="6130" y="6"/>
                  </a:cubicBezTo>
                  <a:cubicBezTo>
                    <a:pt x="6153" y="7"/>
                    <a:pt x="6114" y="8"/>
                    <a:pt x="6130" y="8"/>
                  </a:cubicBezTo>
                  <a:lnTo>
                    <a:pt x="6205" y="7"/>
                  </a:lnTo>
                  <a:cubicBezTo>
                    <a:pt x="6201" y="9"/>
                    <a:pt x="6137" y="9"/>
                    <a:pt x="6107" y="9"/>
                  </a:cubicBezTo>
                  <a:cubicBezTo>
                    <a:pt x="6113" y="9"/>
                    <a:pt x="6124" y="8"/>
                    <a:pt x="6121" y="8"/>
                  </a:cubicBezTo>
                  <a:cubicBezTo>
                    <a:pt x="6086" y="7"/>
                    <a:pt x="6021" y="11"/>
                    <a:pt x="6006" y="8"/>
                  </a:cubicBezTo>
                  <a:cubicBezTo>
                    <a:pt x="5989" y="8"/>
                    <a:pt x="6040" y="6"/>
                    <a:pt x="5983" y="6"/>
                  </a:cubicBezTo>
                  <a:cubicBezTo>
                    <a:pt x="5944" y="5"/>
                    <a:pt x="5931" y="7"/>
                    <a:pt x="5927" y="8"/>
                  </a:cubicBezTo>
                  <a:cubicBezTo>
                    <a:pt x="5927" y="9"/>
                    <a:pt x="5988" y="9"/>
                    <a:pt x="5967" y="11"/>
                  </a:cubicBezTo>
                  <a:cubicBezTo>
                    <a:pt x="5997" y="11"/>
                    <a:pt x="6009" y="9"/>
                    <a:pt x="6047" y="10"/>
                  </a:cubicBezTo>
                  <a:cubicBezTo>
                    <a:pt x="6017" y="10"/>
                    <a:pt x="5977" y="12"/>
                    <a:pt x="5961" y="11"/>
                  </a:cubicBezTo>
                  <a:cubicBezTo>
                    <a:pt x="5902" y="13"/>
                    <a:pt x="5911" y="18"/>
                    <a:pt x="5938" y="18"/>
                  </a:cubicBezTo>
                  <a:cubicBezTo>
                    <a:pt x="5932" y="16"/>
                    <a:pt x="6046" y="16"/>
                    <a:pt x="5969" y="14"/>
                  </a:cubicBezTo>
                  <a:cubicBezTo>
                    <a:pt x="6003" y="12"/>
                    <a:pt x="6067" y="12"/>
                    <a:pt x="6112" y="11"/>
                  </a:cubicBezTo>
                  <a:lnTo>
                    <a:pt x="6110" y="11"/>
                  </a:lnTo>
                  <a:lnTo>
                    <a:pt x="6166" y="11"/>
                  </a:lnTo>
                  <a:cubicBezTo>
                    <a:pt x="6158" y="11"/>
                    <a:pt x="6141" y="12"/>
                    <a:pt x="6141" y="13"/>
                  </a:cubicBezTo>
                  <a:lnTo>
                    <a:pt x="6218" y="10"/>
                  </a:lnTo>
                  <a:cubicBezTo>
                    <a:pt x="6175" y="12"/>
                    <a:pt x="6246" y="11"/>
                    <a:pt x="6266" y="12"/>
                  </a:cubicBezTo>
                  <a:cubicBezTo>
                    <a:pt x="6274" y="11"/>
                    <a:pt x="6304" y="10"/>
                    <a:pt x="6275" y="9"/>
                  </a:cubicBezTo>
                  <a:cubicBezTo>
                    <a:pt x="6242" y="7"/>
                    <a:pt x="6256" y="9"/>
                    <a:pt x="6226" y="10"/>
                  </a:cubicBezTo>
                  <a:lnTo>
                    <a:pt x="6269" y="7"/>
                  </a:lnTo>
                  <a:lnTo>
                    <a:pt x="6272" y="7"/>
                  </a:lnTo>
                  <a:lnTo>
                    <a:pt x="6298" y="5"/>
                  </a:lnTo>
                  <a:cubicBezTo>
                    <a:pt x="6355" y="5"/>
                    <a:pt x="6272" y="10"/>
                    <a:pt x="6346" y="8"/>
                  </a:cubicBezTo>
                  <a:lnTo>
                    <a:pt x="6337" y="5"/>
                  </a:lnTo>
                  <a:cubicBezTo>
                    <a:pt x="6422" y="6"/>
                    <a:pt x="6532" y="9"/>
                    <a:pt x="6592" y="8"/>
                  </a:cubicBezTo>
                  <a:cubicBezTo>
                    <a:pt x="6575" y="9"/>
                    <a:pt x="6568" y="12"/>
                    <a:pt x="6591" y="14"/>
                  </a:cubicBezTo>
                  <a:cubicBezTo>
                    <a:pt x="6565" y="13"/>
                    <a:pt x="6513" y="13"/>
                    <a:pt x="6475" y="13"/>
                  </a:cubicBezTo>
                  <a:cubicBezTo>
                    <a:pt x="6468" y="13"/>
                    <a:pt x="6522" y="10"/>
                    <a:pt x="6563" y="11"/>
                  </a:cubicBezTo>
                  <a:cubicBezTo>
                    <a:pt x="6543" y="6"/>
                    <a:pt x="6461" y="13"/>
                    <a:pt x="6456" y="9"/>
                  </a:cubicBezTo>
                  <a:cubicBezTo>
                    <a:pt x="6352" y="7"/>
                    <a:pt x="6379" y="13"/>
                    <a:pt x="6291" y="10"/>
                  </a:cubicBezTo>
                  <a:cubicBezTo>
                    <a:pt x="6290" y="12"/>
                    <a:pt x="6266" y="11"/>
                    <a:pt x="6261" y="13"/>
                  </a:cubicBezTo>
                  <a:cubicBezTo>
                    <a:pt x="6287" y="17"/>
                    <a:pt x="6379" y="13"/>
                    <a:pt x="6436" y="14"/>
                  </a:cubicBezTo>
                  <a:cubicBezTo>
                    <a:pt x="6430" y="15"/>
                    <a:pt x="6419" y="15"/>
                    <a:pt x="6417" y="15"/>
                  </a:cubicBezTo>
                  <a:cubicBezTo>
                    <a:pt x="6457" y="16"/>
                    <a:pt x="6474" y="15"/>
                    <a:pt x="6503" y="15"/>
                  </a:cubicBezTo>
                  <a:lnTo>
                    <a:pt x="6499" y="14"/>
                  </a:lnTo>
                  <a:cubicBezTo>
                    <a:pt x="6549" y="12"/>
                    <a:pt x="6530" y="16"/>
                    <a:pt x="6559" y="17"/>
                  </a:cubicBezTo>
                  <a:cubicBezTo>
                    <a:pt x="6570" y="17"/>
                    <a:pt x="6611" y="17"/>
                    <a:pt x="6604" y="16"/>
                  </a:cubicBezTo>
                  <a:lnTo>
                    <a:pt x="6657" y="18"/>
                  </a:lnTo>
                  <a:lnTo>
                    <a:pt x="6655" y="16"/>
                  </a:lnTo>
                  <a:cubicBezTo>
                    <a:pt x="6685" y="15"/>
                    <a:pt x="6691" y="17"/>
                    <a:pt x="6718" y="16"/>
                  </a:cubicBezTo>
                  <a:lnTo>
                    <a:pt x="6719" y="14"/>
                  </a:lnTo>
                  <a:lnTo>
                    <a:pt x="6645" y="13"/>
                  </a:lnTo>
                  <a:cubicBezTo>
                    <a:pt x="6683" y="12"/>
                    <a:pt x="6656" y="11"/>
                    <a:pt x="6697" y="10"/>
                  </a:cubicBezTo>
                  <a:cubicBezTo>
                    <a:pt x="6651" y="13"/>
                    <a:pt x="6730" y="12"/>
                    <a:pt x="6734" y="13"/>
                  </a:cubicBezTo>
                  <a:lnTo>
                    <a:pt x="6765" y="12"/>
                  </a:lnTo>
                  <a:lnTo>
                    <a:pt x="6757" y="13"/>
                  </a:lnTo>
                  <a:cubicBezTo>
                    <a:pt x="6781" y="14"/>
                    <a:pt x="6785" y="12"/>
                    <a:pt x="6813" y="12"/>
                  </a:cubicBezTo>
                  <a:cubicBezTo>
                    <a:pt x="6780" y="11"/>
                    <a:pt x="6759" y="10"/>
                    <a:pt x="6717" y="11"/>
                  </a:cubicBezTo>
                  <a:cubicBezTo>
                    <a:pt x="6747" y="10"/>
                    <a:pt x="6808" y="9"/>
                    <a:pt x="6822" y="9"/>
                  </a:cubicBezTo>
                  <a:cubicBezTo>
                    <a:pt x="6854" y="8"/>
                    <a:pt x="6877" y="10"/>
                    <a:pt x="6907" y="10"/>
                  </a:cubicBezTo>
                  <a:cubicBezTo>
                    <a:pt x="6849" y="11"/>
                    <a:pt x="6927" y="16"/>
                    <a:pt x="6812" y="15"/>
                  </a:cubicBezTo>
                  <a:cubicBezTo>
                    <a:pt x="6814" y="14"/>
                    <a:pt x="6823" y="14"/>
                    <a:pt x="6827" y="15"/>
                  </a:cubicBezTo>
                  <a:cubicBezTo>
                    <a:pt x="6811" y="12"/>
                    <a:pt x="6758" y="15"/>
                    <a:pt x="6733" y="16"/>
                  </a:cubicBezTo>
                  <a:cubicBezTo>
                    <a:pt x="6739" y="17"/>
                    <a:pt x="6713" y="18"/>
                    <a:pt x="6757" y="18"/>
                  </a:cubicBezTo>
                  <a:cubicBezTo>
                    <a:pt x="6743" y="17"/>
                    <a:pt x="6795" y="15"/>
                    <a:pt x="6837" y="16"/>
                  </a:cubicBezTo>
                  <a:lnTo>
                    <a:pt x="6829" y="20"/>
                  </a:lnTo>
                  <a:lnTo>
                    <a:pt x="6891" y="20"/>
                  </a:lnTo>
                  <a:lnTo>
                    <a:pt x="6885" y="20"/>
                  </a:lnTo>
                  <a:cubicBezTo>
                    <a:pt x="6908" y="23"/>
                    <a:pt x="6950" y="20"/>
                    <a:pt x="6992" y="21"/>
                  </a:cubicBezTo>
                  <a:cubicBezTo>
                    <a:pt x="7023" y="20"/>
                    <a:pt x="7140" y="22"/>
                    <a:pt x="7089" y="18"/>
                  </a:cubicBezTo>
                  <a:cubicBezTo>
                    <a:pt x="7127" y="20"/>
                    <a:pt x="7160" y="18"/>
                    <a:pt x="7202" y="17"/>
                  </a:cubicBezTo>
                  <a:lnTo>
                    <a:pt x="7150" y="16"/>
                  </a:lnTo>
                  <a:cubicBezTo>
                    <a:pt x="7211" y="14"/>
                    <a:pt x="7194" y="15"/>
                    <a:pt x="7242" y="11"/>
                  </a:cubicBezTo>
                  <a:cubicBezTo>
                    <a:pt x="7247" y="12"/>
                    <a:pt x="7258" y="13"/>
                    <a:pt x="7248" y="14"/>
                  </a:cubicBezTo>
                  <a:cubicBezTo>
                    <a:pt x="7330" y="14"/>
                    <a:pt x="7447" y="16"/>
                    <a:pt x="7495" y="13"/>
                  </a:cubicBezTo>
                  <a:cubicBezTo>
                    <a:pt x="7552" y="14"/>
                    <a:pt x="7561" y="18"/>
                    <a:pt x="7642" y="16"/>
                  </a:cubicBezTo>
                  <a:cubicBezTo>
                    <a:pt x="7659" y="16"/>
                    <a:pt x="7629" y="13"/>
                    <a:pt x="7682" y="14"/>
                  </a:cubicBezTo>
                  <a:cubicBezTo>
                    <a:pt x="7686" y="15"/>
                    <a:pt x="7631" y="17"/>
                    <a:pt x="7690" y="17"/>
                  </a:cubicBezTo>
                  <a:cubicBezTo>
                    <a:pt x="7733" y="14"/>
                    <a:pt x="7790" y="19"/>
                    <a:pt x="7845" y="17"/>
                  </a:cubicBezTo>
                  <a:cubicBezTo>
                    <a:pt x="7875" y="18"/>
                    <a:pt x="7925" y="18"/>
                    <a:pt x="7915" y="20"/>
                  </a:cubicBezTo>
                  <a:cubicBezTo>
                    <a:pt x="7868" y="19"/>
                    <a:pt x="7803" y="19"/>
                    <a:pt x="7793" y="20"/>
                  </a:cubicBezTo>
                  <a:cubicBezTo>
                    <a:pt x="7799" y="19"/>
                    <a:pt x="7760" y="19"/>
                    <a:pt x="7794" y="18"/>
                  </a:cubicBezTo>
                  <a:cubicBezTo>
                    <a:pt x="7724" y="16"/>
                    <a:pt x="7749" y="19"/>
                    <a:pt x="7686" y="17"/>
                  </a:cubicBezTo>
                  <a:cubicBezTo>
                    <a:pt x="7682" y="18"/>
                    <a:pt x="7719" y="20"/>
                    <a:pt x="7732" y="19"/>
                  </a:cubicBezTo>
                  <a:cubicBezTo>
                    <a:pt x="7732" y="22"/>
                    <a:pt x="7608" y="20"/>
                    <a:pt x="7664" y="24"/>
                  </a:cubicBezTo>
                  <a:cubicBezTo>
                    <a:pt x="7731" y="24"/>
                    <a:pt x="7751" y="18"/>
                    <a:pt x="7809" y="22"/>
                  </a:cubicBezTo>
                  <a:cubicBezTo>
                    <a:pt x="7786" y="23"/>
                    <a:pt x="7749" y="22"/>
                    <a:pt x="7720" y="24"/>
                  </a:cubicBezTo>
                  <a:lnTo>
                    <a:pt x="7767" y="26"/>
                  </a:lnTo>
                  <a:lnTo>
                    <a:pt x="7802" y="24"/>
                  </a:lnTo>
                  <a:lnTo>
                    <a:pt x="7800" y="24"/>
                  </a:lnTo>
                  <a:cubicBezTo>
                    <a:pt x="7884" y="27"/>
                    <a:pt x="7878" y="22"/>
                    <a:pt x="7953" y="21"/>
                  </a:cubicBezTo>
                  <a:cubicBezTo>
                    <a:pt x="7910" y="19"/>
                    <a:pt x="7963" y="16"/>
                    <a:pt x="7930" y="15"/>
                  </a:cubicBezTo>
                  <a:cubicBezTo>
                    <a:pt x="7981" y="15"/>
                    <a:pt x="8018" y="15"/>
                    <a:pt x="8018" y="18"/>
                  </a:cubicBezTo>
                  <a:cubicBezTo>
                    <a:pt x="7924" y="20"/>
                    <a:pt x="8013" y="21"/>
                    <a:pt x="7926" y="23"/>
                  </a:cubicBezTo>
                  <a:cubicBezTo>
                    <a:pt x="7940" y="24"/>
                    <a:pt x="7905" y="27"/>
                    <a:pt x="7957" y="28"/>
                  </a:cubicBezTo>
                  <a:cubicBezTo>
                    <a:pt x="8015" y="26"/>
                    <a:pt x="7939" y="25"/>
                    <a:pt x="7998" y="25"/>
                  </a:cubicBezTo>
                  <a:cubicBezTo>
                    <a:pt x="8001" y="25"/>
                    <a:pt x="8005" y="25"/>
                    <a:pt x="8003" y="26"/>
                  </a:cubicBezTo>
                  <a:cubicBezTo>
                    <a:pt x="8029" y="24"/>
                    <a:pt x="8034" y="26"/>
                    <a:pt x="8066" y="25"/>
                  </a:cubicBezTo>
                  <a:lnTo>
                    <a:pt x="8059" y="25"/>
                  </a:lnTo>
                  <a:cubicBezTo>
                    <a:pt x="8099" y="27"/>
                    <a:pt x="8103" y="24"/>
                    <a:pt x="8137" y="26"/>
                  </a:cubicBezTo>
                  <a:cubicBezTo>
                    <a:pt x="8123" y="24"/>
                    <a:pt x="8160" y="24"/>
                    <a:pt x="8182" y="23"/>
                  </a:cubicBezTo>
                  <a:cubicBezTo>
                    <a:pt x="8147" y="22"/>
                    <a:pt x="8128" y="19"/>
                    <a:pt x="8059" y="19"/>
                  </a:cubicBezTo>
                  <a:cubicBezTo>
                    <a:pt x="8050" y="20"/>
                    <a:pt x="8055" y="21"/>
                    <a:pt x="8027" y="22"/>
                  </a:cubicBezTo>
                  <a:lnTo>
                    <a:pt x="8072" y="22"/>
                  </a:lnTo>
                  <a:lnTo>
                    <a:pt x="8046" y="23"/>
                  </a:lnTo>
                  <a:lnTo>
                    <a:pt x="8003" y="22"/>
                  </a:lnTo>
                  <a:cubicBezTo>
                    <a:pt x="8058" y="21"/>
                    <a:pt x="8033" y="19"/>
                    <a:pt x="8056" y="17"/>
                  </a:cubicBezTo>
                  <a:cubicBezTo>
                    <a:pt x="8106" y="18"/>
                    <a:pt x="8097" y="17"/>
                    <a:pt x="8128" y="18"/>
                  </a:cubicBezTo>
                  <a:cubicBezTo>
                    <a:pt x="8125" y="20"/>
                    <a:pt x="8225" y="23"/>
                    <a:pt x="8282" y="24"/>
                  </a:cubicBezTo>
                  <a:lnTo>
                    <a:pt x="8255" y="24"/>
                  </a:lnTo>
                  <a:cubicBezTo>
                    <a:pt x="8214" y="25"/>
                    <a:pt x="8284" y="26"/>
                    <a:pt x="8286" y="27"/>
                  </a:cubicBezTo>
                  <a:lnTo>
                    <a:pt x="8316" y="26"/>
                  </a:lnTo>
                  <a:cubicBezTo>
                    <a:pt x="8310" y="26"/>
                    <a:pt x="8302" y="27"/>
                    <a:pt x="8315" y="27"/>
                  </a:cubicBezTo>
                  <a:cubicBezTo>
                    <a:pt x="8357" y="27"/>
                    <a:pt x="8354" y="25"/>
                    <a:pt x="8395" y="24"/>
                  </a:cubicBezTo>
                  <a:cubicBezTo>
                    <a:pt x="8398" y="26"/>
                    <a:pt x="8364" y="27"/>
                    <a:pt x="8389" y="28"/>
                  </a:cubicBezTo>
                  <a:cubicBezTo>
                    <a:pt x="8398" y="30"/>
                    <a:pt x="8426" y="33"/>
                    <a:pt x="8481" y="32"/>
                  </a:cubicBezTo>
                  <a:cubicBezTo>
                    <a:pt x="8485" y="31"/>
                    <a:pt x="8499" y="31"/>
                    <a:pt x="8515" y="31"/>
                  </a:cubicBezTo>
                  <a:lnTo>
                    <a:pt x="8509" y="31"/>
                  </a:lnTo>
                  <a:lnTo>
                    <a:pt x="8545" y="33"/>
                  </a:lnTo>
                  <a:cubicBezTo>
                    <a:pt x="8514" y="35"/>
                    <a:pt x="8483" y="32"/>
                    <a:pt x="8452" y="34"/>
                  </a:cubicBezTo>
                  <a:lnTo>
                    <a:pt x="8449" y="36"/>
                  </a:lnTo>
                  <a:cubicBezTo>
                    <a:pt x="8425" y="36"/>
                    <a:pt x="8392" y="36"/>
                    <a:pt x="8377" y="37"/>
                  </a:cubicBezTo>
                  <a:cubicBezTo>
                    <a:pt x="8414" y="38"/>
                    <a:pt x="8422" y="37"/>
                    <a:pt x="8463" y="37"/>
                  </a:cubicBezTo>
                  <a:cubicBezTo>
                    <a:pt x="8469" y="39"/>
                    <a:pt x="8440" y="39"/>
                    <a:pt x="8435" y="39"/>
                  </a:cubicBezTo>
                  <a:lnTo>
                    <a:pt x="8441" y="38"/>
                  </a:lnTo>
                  <a:cubicBezTo>
                    <a:pt x="8392" y="36"/>
                    <a:pt x="8368" y="40"/>
                    <a:pt x="8307" y="39"/>
                  </a:cubicBezTo>
                  <a:cubicBezTo>
                    <a:pt x="8297" y="39"/>
                    <a:pt x="8303" y="39"/>
                    <a:pt x="8305" y="38"/>
                  </a:cubicBezTo>
                  <a:cubicBezTo>
                    <a:pt x="8256" y="40"/>
                    <a:pt x="8207" y="37"/>
                    <a:pt x="8159" y="39"/>
                  </a:cubicBezTo>
                  <a:lnTo>
                    <a:pt x="8175" y="38"/>
                  </a:lnTo>
                  <a:lnTo>
                    <a:pt x="8013" y="42"/>
                  </a:lnTo>
                  <a:lnTo>
                    <a:pt x="8013" y="43"/>
                  </a:lnTo>
                  <a:cubicBezTo>
                    <a:pt x="8020" y="44"/>
                    <a:pt x="7996" y="44"/>
                    <a:pt x="7983" y="43"/>
                  </a:cubicBezTo>
                  <a:lnTo>
                    <a:pt x="7983" y="43"/>
                  </a:lnTo>
                  <a:lnTo>
                    <a:pt x="7895" y="45"/>
                  </a:lnTo>
                  <a:cubicBezTo>
                    <a:pt x="7903" y="46"/>
                    <a:pt x="7913" y="46"/>
                    <a:pt x="7925" y="47"/>
                  </a:cubicBezTo>
                  <a:cubicBezTo>
                    <a:pt x="7935" y="46"/>
                    <a:pt x="7994" y="47"/>
                    <a:pt x="7986" y="45"/>
                  </a:cubicBezTo>
                  <a:cubicBezTo>
                    <a:pt x="8013" y="46"/>
                    <a:pt x="8057" y="44"/>
                    <a:pt x="8077" y="45"/>
                  </a:cubicBezTo>
                  <a:cubicBezTo>
                    <a:pt x="8041" y="44"/>
                    <a:pt x="8102" y="43"/>
                    <a:pt x="8109" y="42"/>
                  </a:cubicBezTo>
                  <a:cubicBezTo>
                    <a:pt x="8121" y="44"/>
                    <a:pt x="8163" y="42"/>
                    <a:pt x="8158" y="44"/>
                  </a:cubicBezTo>
                  <a:cubicBezTo>
                    <a:pt x="8165" y="45"/>
                    <a:pt x="8140" y="43"/>
                    <a:pt x="8125" y="44"/>
                  </a:cubicBezTo>
                  <a:cubicBezTo>
                    <a:pt x="8086" y="46"/>
                    <a:pt x="8194" y="46"/>
                    <a:pt x="8147" y="47"/>
                  </a:cubicBezTo>
                  <a:cubicBezTo>
                    <a:pt x="8207" y="46"/>
                    <a:pt x="8287" y="47"/>
                    <a:pt x="8349" y="46"/>
                  </a:cubicBezTo>
                  <a:lnTo>
                    <a:pt x="8314" y="45"/>
                  </a:lnTo>
                  <a:cubicBezTo>
                    <a:pt x="8342" y="46"/>
                    <a:pt x="8408" y="46"/>
                    <a:pt x="8413" y="47"/>
                  </a:cubicBezTo>
                  <a:lnTo>
                    <a:pt x="8342" y="47"/>
                  </a:lnTo>
                  <a:cubicBezTo>
                    <a:pt x="8340" y="49"/>
                    <a:pt x="8405" y="47"/>
                    <a:pt x="8408" y="48"/>
                  </a:cubicBezTo>
                  <a:lnTo>
                    <a:pt x="8484" y="45"/>
                  </a:lnTo>
                  <a:lnTo>
                    <a:pt x="8451" y="45"/>
                  </a:lnTo>
                  <a:cubicBezTo>
                    <a:pt x="8472" y="44"/>
                    <a:pt x="8542" y="46"/>
                    <a:pt x="8594" y="47"/>
                  </a:cubicBezTo>
                  <a:cubicBezTo>
                    <a:pt x="8564" y="49"/>
                    <a:pt x="8516" y="46"/>
                    <a:pt x="8461" y="47"/>
                  </a:cubicBezTo>
                  <a:cubicBezTo>
                    <a:pt x="8421" y="48"/>
                    <a:pt x="8485" y="50"/>
                    <a:pt x="8448" y="50"/>
                  </a:cubicBezTo>
                  <a:cubicBezTo>
                    <a:pt x="8458" y="51"/>
                    <a:pt x="8482" y="51"/>
                    <a:pt x="8494" y="50"/>
                  </a:cubicBezTo>
                  <a:lnTo>
                    <a:pt x="8509" y="51"/>
                  </a:lnTo>
                  <a:cubicBezTo>
                    <a:pt x="8475" y="53"/>
                    <a:pt x="8400" y="52"/>
                    <a:pt x="8350" y="54"/>
                  </a:cubicBezTo>
                  <a:cubicBezTo>
                    <a:pt x="8355" y="54"/>
                    <a:pt x="8359" y="54"/>
                    <a:pt x="8360" y="54"/>
                  </a:cubicBezTo>
                  <a:cubicBezTo>
                    <a:pt x="8321" y="52"/>
                    <a:pt x="8282" y="52"/>
                    <a:pt x="8245" y="52"/>
                  </a:cubicBezTo>
                  <a:cubicBezTo>
                    <a:pt x="8265" y="53"/>
                    <a:pt x="8273" y="53"/>
                    <a:pt x="8284" y="53"/>
                  </a:cubicBezTo>
                  <a:cubicBezTo>
                    <a:pt x="8285" y="53"/>
                    <a:pt x="8250" y="53"/>
                    <a:pt x="8236" y="54"/>
                  </a:cubicBezTo>
                  <a:cubicBezTo>
                    <a:pt x="8271" y="55"/>
                    <a:pt x="8243" y="56"/>
                    <a:pt x="8265" y="56"/>
                  </a:cubicBezTo>
                  <a:cubicBezTo>
                    <a:pt x="8242" y="57"/>
                    <a:pt x="8224" y="56"/>
                    <a:pt x="8196" y="56"/>
                  </a:cubicBezTo>
                  <a:cubicBezTo>
                    <a:pt x="8182" y="55"/>
                    <a:pt x="8208" y="55"/>
                    <a:pt x="8205" y="53"/>
                  </a:cubicBezTo>
                  <a:cubicBezTo>
                    <a:pt x="8177" y="54"/>
                    <a:pt x="8164" y="51"/>
                    <a:pt x="8122" y="52"/>
                  </a:cubicBezTo>
                  <a:cubicBezTo>
                    <a:pt x="8177" y="53"/>
                    <a:pt x="8107" y="55"/>
                    <a:pt x="8088" y="56"/>
                  </a:cubicBezTo>
                  <a:lnTo>
                    <a:pt x="8097" y="56"/>
                  </a:lnTo>
                  <a:cubicBezTo>
                    <a:pt x="8080" y="57"/>
                    <a:pt x="8065" y="57"/>
                    <a:pt x="8053" y="56"/>
                  </a:cubicBezTo>
                  <a:cubicBezTo>
                    <a:pt x="8075" y="55"/>
                    <a:pt x="8097" y="56"/>
                    <a:pt x="8091" y="54"/>
                  </a:cubicBezTo>
                  <a:cubicBezTo>
                    <a:pt x="8076" y="54"/>
                    <a:pt x="8061" y="54"/>
                    <a:pt x="8044" y="54"/>
                  </a:cubicBezTo>
                  <a:lnTo>
                    <a:pt x="8059" y="53"/>
                  </a:lnTo>
                  <a:lnTo>
                    <a:pt x="7985" y="53"/>
                  </a:lnTo>
                  <a:cubicBezTo>
                    <a:pt x="7973" y="55"/>
                    <a:pt x="7953" y="56"/>
                    <a:pt x="7943" y="58"/>
                  </a:cubicBezTo>
                  <a:cubicBezTo>
                    <a:pt x="7925" y="57"/>
                    <a:pt x="7900" y="58"/>
                    <a:pt x="7883" y="58"/>
                  </a:cubicBezTo>
                  <a:lnTo>
                    <a:pt x="7891" y="58"/>
                  </a:lnTo>
                  <a:cubicBezTo>
                    <a:pt x="7858" y="56"/>
                    <a:pt x="7785" y="57"/>
                    <a:pt x="7779" y="58"/>
                  </a:cubicBezTo>
                  <a:cubicBezTo>
                    <a:pt x="7755" y="57"/>
                    <a:pt x="7945" y="51"/>
                    <a:pt x="7779" y="52"/>
                  </a:cubicBezTo>
                  <a:cubicBezTo>
                    <a:pt x="7715" y="51"/>
                    <a:pt x="7739" y="55"/>
                    <a:pt x="7703" y="57"/>
                  </a:cubicBezTo>
                  <a:cubicBezTo>
                    <a:pt x="7703" y="57"/>
                    <a:pt x="7705" y="56"/>
                    <a:pt x="7702" y="56"/>
                  </a:cubicBezTo>
                  <a:cubicBezTo>
                    <a:pt x="7674" y="55"/>
                    <a:pt x="7671" y="57"/>
                    <a:pt x="7648" y="57"/>
                  </a:cubicBezTo>
                  <a:cubicBezTo>
                    <a:pt x="7665" y="58"/>
                    <a:pt x="7689" y="58"/>
                    <a:pt x="7697" y="58"/>
                  </a:cubicBezTo>
                  <a:cubicBezTo>
                    <a:pt x="7688" y="59"/>
                    <a:pt x="7639" y="57"/>
                    <a:pt x="7618" y="59"/>
                  </a:cubicBezTo>
                  <a:cubicBezTo>
                    <a:pt x="7646" y="56"/>
                    <a:pt x="7565" y="57"/>
                    <a:pt x="7586" y="56"/>
                  </a:cubicBezTo>
                  <a:cubicBezTo>
                    <a:pt x="7531" y="54"/>
                    <a:pt x="7472" y="56"/>
                    <a:pt x="7443" y="58"/>
                  </a:cubicBezTo>
                  <a:cubicBezTo>
                    <a:pt x="7406" y="55"/>
                    <a:pt x="7378" y="58"/>
                    <a:pt x="7317" y="56"/>
                  </a:cubicBezTo>
                  <a:cubicBezTo>
                    <a:pt x="7327" y="56"/>
                    <a:pt x="7343" y="56"/>
                    <a:pt x="7356" y="56"/>
                  </a:cubicBezTo>
                  <a:cubicBezTo>
                    <a:pt x="7391" y="55"/>
                    <a:pt x="7294" y="55"/>
                    <a:pt x="7347" y="54"/>
                  </a:cubicBezTo>
                  <a:cubicBezTo>
                    <a:pt x="7335" y="54"/>
                    <a:pt x="7346" y="55"/>
                    <a:pt x="7358" y="54"/>
                  </a:cubicBezTo>
                  <a:cubicBezTo>
                    <a:pt x="7378" y="54"/>
                    <a:pt x="7397" y="53"/>
                    <a:pt x="7392" y="52"/>
                  </a:cubicBezTo>
                  <a:lnTo>
                    <a:pt x="7343" y="51"/>
                  </a:lnTo>
                  <a:lnTo>
                    <a:pt x="7360" y="50"/>
                  </a:lnTo>
                  <a:lnTo>
                    <a:pt x="7285" y="47"/>
                  </a:lnTo>
                  <a:cubicBezTo>
                    <a:pt x="7283" y="48"/>
                    <a:pt x="7290" y="48"/>
                    <a:pt x="7294" y="49"/>
                  </a:cubicBezTo>
                  <a:cubicBezTo>
                    <a:pt x="7207" y="47"/>
                    <a:pt x="7107" y="48"/>
                    <a:pt x="7031" y="48"/>
                  </a:cubicBezTo>
                  <a:cubicBezTo>
                    <a:pt x="7017" y="53"/>
                    <a:pt x="6844" y="50"/>
                    <a:pt x="6782" y="53"/>
                  </a:cubicBezTo>
                  <a:cubicBezTo>
                    <a:pt x="6799" y="52"/>
                    <a:pt x="6808" y="49"/>
                    <a:pt x="6798" y="48"/>
                  </a:cubicBezTo>
                  <a:cubicBezTo>
                    <a:pt x="6811" y="47"/>
                    <a:pt x="6840" y="45"/>
                    <a:pt x="6871" y="46"/>
                  </a:cubicBezTo>
                  <a:cubicBezTo>
                    <a:pt x="6876" y="47"/>
                    <a:pt x="6914" y="48"/>
                    <a:pt x="6889" y="49"/>
                  </a:cubicBezTo>
                  <a:cubicBezTo>
                    <a:pt x="6975" y="48"/>
                    <a:pt x="6878" y="46"/>
                    <a:pt x="6903" y="44"/>
                  </a:cubicBezTo>
                  <a:cubicBezTo>
                    <a:pt x="6808" y="44"/>
                    <a:pt x="6752" y="48"/>
                    <a:pt x="6692" y="49"/>
                  </a:cubicBezTo>
                  <a:lnTo>
                    <a:pt x="6690" y="48"/>
                  </a:lnTo>
                  <a:lnTo>
                    <a:pt x="6645" y="49"/>
                  </a:lnTo>
                  <a:cubicBezTo>
                    <a:pt x="6682" y="50"/>
                    <a:pt x="6680" y="53"/>
                    <a:pt x="6632" y="52"/>
                  </a:cubicBezTo>
                  <a:lnTo>
                    <a:pt x="6638" y="52"/>
                  </a:lnTo>
                  <a:cubicBezTo>
                    <a:pt x="6611" y="50"/>
                    <a:pt x="6554" y="52"/>
                    <a:pt x="6511" y="51"/>
                  </a:cubicBezTo>
                  <a:lnTo>
                    <a:pt x="6483" y="53"/>
                  </a:lnTo>
                  <a:cubicBezTo>
                    <a:pt x="6440" y="53"/>
                    <a:pt x="6438" y="50"/>
                    <a:pt x="6424" y="48"/>
                  </a:cubicBezTo>
                  <a:cubicBezTo>
                    <a:pt x="6357" y="47"/>
                    <a:pt x="6319" y="50"/>
                    <a:pt x="6271" y="52"/>
                  </a:cubicBezTo>
                  <a:cubicBezTo>
                    <a:pt x="6250" y="50"/>
                    <a:pt x="6150" y="50"/>
                    <a:pt x="6203" y="48"/>
                  </a:cubicBezTo>
                  <a:cubicBezTo>
                    <a:pt x="6142" y="49"/>
                    <a:pt x="6154" y="57"/>
                    <a:pt x="6051" y="53"/>
                  </a:cubicBezTo>
                  <a:lnTo>
                    <a:pt x="6078" y="51"/>
                  </a:lnTo>
                  <a:cubicBezTo>
                    <a:pt x="5979" y="52"/>
                    <a:pt x="5838" y="54"/>
                    <a:pt x="5792" y="53"/>
                  </a:cubicBezTo>
                  <a:cubicBezTo>
                    <a:pt x="5829" y="48"/>
                    <a:pt x="5669" y="48"/>
                    <a:pt x="5651" y="43"/>
                  </a:cubicBezTo>
                  <a:cubicBezTo>
                    <a:pt x="5656" y="44"/>
                    <a:pt x="5619" y="44"/>
                    <a:pt x="5613" y="45"/>
                  </a:cubicBezTo>
                  <a:cubicBezTo>
                    <a:pt x="5605" y="44"/>
                    <a:pt x="5592" y="44"/>
                    <a:pt x="5577" y="45"/>
                  </a:cubicBezTo>
                  <a:cubicBezTo>
                    <a:pt x="5616" y="46"/>
                    <a:pt x="5550" y="50"/>
                    <a:pt x="5624" y="48"/>
                  </a:cubicBezTo>
                  <a:cubicBezTo>
                    <a:pt x="5587" y="51"/>
                    <a:pt x="5539" y="54"/>
                    <a:pt x="5457" y="54"/>
                  </a:cubicBezTo>
                  <a:lnTo>
                    <a:pt x="5458" y="52"/>
                  </a:lnTo>
                  <a:lnTo>
                    <a:pt x="5523" y="52"/>
                  </a:lnTo>
                  <a:cubicBezTo>
                    <a:pt x="5516" y="51"/>
                    <a:pt x="5549" y="51"/>
                    <a:pt x="5563" y="50"/>
                  </a:cubicBezTo>
                  <a:cubicBezTo>
                    <a:pt x="5443" y="49"/>
                    <a:pt x="5579" y="45"/>
                    <a:pt x="5456" y="46"/>
                  </a:cubicBezTo>
                  <a:cubicBezTo>
                    <a:pt x="5444" y="47"/>
                    <a:pt x="5452" y="46"/>
                    <a:pt x="5420" y="47"/>
                  </a:cubicBezTo>
                  <a:cubicBezTo>
                    <a:pt x="5435" y="47"/>
                    <a:pt x="5437" y="46"/>
                    <a:pt x="5413" y="45"/>
                  </a:cubicBezTo>
                  <a:lnTo>
                    <a:pt x="5390" y="47"/>
                  </a:lnTo>
                  <a:cubicBezTo>
                    <a:pt x="5347" y="44"/>
                    <a:pt x="5461" y="45"/>
                    <a:pt x="5424" y="42"/>
                  </a:cubicBezTo>
                  <a:cubicBezTo>
                    <a:pt x="5472" y="41"/>
                    <a:pt x="5554" y="40"/>
                    <a:pt x="5539" y="37"/>
                  </a:cubicBezTo>
                  <a:cubicBezTo>
                    <a:pt x="5461" y="36"/>
                    <a:pt x="5469" y="42"/>
                    <a:pt x="5388" y="41"/>
                  </a:cubicBezTo>
                  <a:lnTo>
                    <a:pt x="5379" y="40"/>
                  </a:lnTo>
                  <a:cubicBezTo>
                    <a:pt x="5351" y="41"/>
                    <a:pt x="5346" y="43"/>
                    <a:pt x="5330" y="44"/>
                  </a:cubicBezTo>
                  <a:cubicBezTo>
                    <a:pt x="5329" y="43"/>
                    <a:pt x="5322" y="43"/>
                    <a:pt x="5303" y="42"/>
                  </a:cubicBezTo>
                  <a:cubicBezTo>
                    <a:pt x="5255" y="45"/>
                    <a:pt x="5223" y="46"/>
                    <a:pt x="5179" y="49"/>
                  </a:cubicBezTo>
                  <a:cubicBezTo>
                    <a:pt x="5297" y="46"/>
                    <a:pt x="5280" y="51"/>
                    <a:pt x="5402" y="49"/>
                  </a:cubicBezTo>
                  <a:cubicBezTo>
                    <a:pt x="5383" y="49"/>
                    <a:pt x="5297" y="50"/>
                    <a:pt x="5292" y="53"/>
                  </a:cubicBezTo>
                  <a:lnTo>
                    <a:pt x="5293" y="51"/>
                  </a:lnTo>
                  <a:cubicBezTo>
                    <a:pt x="5253" y="52"/>
                    <a:pt x="5214" y="53"/>
                    <a:pt x="5164" y="53"/>
                  </a:cubicBezTo>
                  <a:lnTo>
                    <a:pt x="5194" y="51"/>
                  </a:lnTo>
                  <a:cubicBezTo>
                    <a:pt x="5128" y="53"/>
                    <a:pt x="5084" y="48"/>
                    <a:pt x="5032" y="52"/>
                  </a:cubicBezTo>
                  <a:cubicBezTo>
                    <a:pt x="5051" y="52"/>
                    <a:pt x="5065" y="52"/>
                    <a:pt x="5077" y="52"/>
                  </a:cubicBezTo>
                  <a:cubicBezTo>
                    <a:pt x="5043" y="53"/>
                    <a:pt x="5000" y="52"/>
                    <a:pt x="4963" y="52"/>
                  </a:cubicBezTo>
                  <a:lnTo>
                    <a:pt x="4887" y="56"/>
                  </a:lnTo>
                  <a:cubicBezTo>
                    <a:pt x="4887" y="55"/>
                    <a:pt x="4839" y="55"/>
                    <a:pt x="4862" y="53"/>
                  </a:cubicBezTo>
                  <a:cubicBezTo>
                    <a:pt x="4807" y="51"/>
                    <a:pt x="4781" y="55"/>
                    <a:pt x="4749" y="55"/>
                  </a:cubicBezTo>
                  <a:cubicBezTo>
                    <a:pt x="4693" y="53"/>
                    <a:pt x="4798" y="54"/>
                    <a:pt x="4804" y="51"/>
                  </a:cubicBezTo>
                  <a:cubicBezTo>
                    <a:pt x="4726" y="50"/>
                    <a:pt x="4644" y="51"/>
                    <a:pt x="4600" y="53"/>
                  </a:cubicBezTo>
                  <a:cubicBezTo>
                    <a:pt x="4616" y="54"/>
                    <a:pt x="4623" y="54"/>
                    <a:pt x="4623" y="55"/>
                  </a:cubicBezTo>
                  <a:cubicBezTo>
                    <a:pt x="4620" y="54"/>
                    <a:pt x="4589" y="54"/>
                    <a:pt x="4572" y="54"/>
                  </a:cubicBezTo>
                  <a:lnTo>
                    <a:pt x="4560" y="55"/>
                  </a:lnTo>
                  <a:cubicBezTo>
                    <a:pt x="4530" y="55"/>
                    <a:pt x="4535" y="54"/>
                    <a:pt x="4559" y="53"/>
                  </a:cubicBezTo>
                  <a:cubicBezTo>
                    <a:pt x="4532" y="52"/>
                    <a:pt x="4498" y="55"/>
                    <a:pt x="4470" y="53"/>
                  </a:cubicBezTo>
                  <a:cubicBezTo>
                    <a:pt x="4517" y="52"/>
                    <a:pt x="4578" y="53"/>
                    <a:pt x="4602" y="52"/>
                  </a:cubicBezTo>
                  <a:cubicBezTo>
                    <a:pt x="4503" y="53"/>
                    <a:pt x="4503" y="48"/>
                    <a:pt x="4377" y="50"/>
                  </a:cubicBezTo>
                  <a:cubicBezTo>
                    <a:pt x="4375" y="49"/>
                    <a:pt x="4397" y="48"/>
                    <a:pt x="4372" y="48"/>
                  </a:cubicBezTo>
                  <a:cubicBezTo>
                    <a:pt x="4316" y="48"/>
                    <a:pt x="4358" y="51"/>
                    <a:pt x="4340" y="52"/>
                  </a:cubicBezTo>
                  <a:cubicBezTo>
                    <a:pt x="4383" y="51"/>
                    <a:pt x="4404" y="52"/>
                    <a:pt x="4429" y="54"/>
                  </a:cubicBezTo>
                  <a:lnTo>
                    <a:pt x="4417" y="55"/>
                  </a:lnTo>
                  <a:cubicBezTo>
                    <a:pt x="4415" y="54"/>
                    <a:pt x="4388" y="54"/>
                    <a:pt x="4380" y="54"/>
                  </a:cubicBezTo>
                  <a:lnTo>
                    <a:pt x="4373" y="56"/>
                  </a:lnTo>
                  <a:cubicBezTo>
                    <a:pt x="4376" y="54"/>
                    <a:pt x="4333" y="52"/>
                    <a:pt x="4299" y="53"/>
                  </a:cubicBezTo>
                  <a:cubicBezTo>
                    <a:pt x="4333" y="54"/>
                    <a:pt x="4324" y="54"/>
                    <a:pt x="4334" y="57"/>
                  </a:cubicBezTo>
                  <a:cubicBezTo>
                    <a:pt x="4286" y="60"/>
                    <a:pt x="4279" y="55"/>
                    <a:pt x="4226" y="58"/>
                  </a:cubicBezTo>
                  <a:cubicBezTo>
                    <a:pt x="4230" y="57"/>
                    <a:pt x="4277" y="56"/>
                    <a:pt x="4236" y="56"/>
                  </a:cubicBezTo>
                  <a:cubicBezTo>
                    <a:pt x="4203" y="56"/>
                    <a:pt x="4207" y="57"/>
                    <a:pt x="4184" y="58"/>
                  </a:cubicBezTo>
                  <a:cubicBezTo>
                    <a:pt x="4210" y="56"/>
                    <a:pt x="4203" y="54"/>
                    <a:pt x="4231" y="52"/>
                  </a:cubicBezTo>
                  <a:cubicBezTo>
                    <a:pt x="4290" y="52"/>
                    <a:pt x="4255" y="52"/>
                    <a:pt x="4313" y="51"/>
                  </a:cubicBezTo>
                  <a:lnTo>
                    <a:pt x="4264" y="49"/>
                  </a:lnTo>
                  <a:cubicBezTo>
                    <a:pt x="4314" y="49"/>
                    <a:pt x="4301" y="47"/>
                    <a:pt x="4305" y="46"/>
                  </a:cubicBezTo>
                  <a:cubicBezTo>
                    <a:pt x="4218" y="44"/>
                    <a:pt x="4240" y="49"/>
                    <a:pt x="4184" y="49"/>
                  </a:cubicBezTo>
                  <a:cubicBezTo>
                    <a:pt x="4157" y="50"/>
                    <a:pt x="4236" y="49"/>
                    <a:pt x="4194" y="51"/>
                  </a:cubicBezTo>
                  <a:cubicBezTo>
                    <a:pt x="4142" y="50"/>
                    <a:pt x="4182" y="52"/>
                    <a:pt x="4124" y="53"/>
                  </a:cubicBezTo>
                  <a:lnTo>
                    <a:pt x="4134" y="52"/>
                  </a:lnTo>
                  <a:cubicBezTo>
                    <a:pt x="4116" y="51"/>
                    <a:pt x="4099" y="52"/>
                    <a:pt x="4078" y="53"/>
                  </a:cubicBezTo>
                  <a:cubicBezTo>
                    <a:pt x="4055" y="53"/>
                    <a:pt x="4104" y="60"/>
                    <a:pt x="4010" y="60"/>
                  </a:cubicBezTo>
                  <a:cubicBezTo>
                    <a:pt x="4015" y="60"/>
                    <a:pt x="4017" y="59"/>
                    <a:pt x="4017" y="59"/>
                  </a:cubicBezTo>
                  <a:lnTo>
                    <a:pt x="4108" y="41"/>
                  </a:lnTo>
                  <a:cubicBezTo>
                    <a:pt x="4013" y="41"/>
                    <a:pt x="3904" y="41"/>
                    <a:pt x="3795" y="40"/>
                  </a:cubicBezTo>
                  <a:cubicBezTo>
                    <a:pt x="3769" y="37"/>
                    <a:pt x="3873" y="37"/>
                    <a:pt x="3866" y="36"/>
                  </a:cubicBezTo>
                  <a:lnTo>
                    <a:pt x="3916" y="36"/>
                  </a:lnTo>
                  <a:cubicBezTo>
                    <a:pt x="3913" y="38"/>
                    <a:pt x="3812" y="37"/>
                    <a:pt x="3857" y="39"/>
                  </a:cubicBezTo>
                  <a:cubicBezTo>
                    <a:pt x="3945" y="38"/>
                    <a:pt x="3985" y="40"/>
                    <a:pt x="4068" y="37"/>
                  </a:cubicBezTo>
                  <a:cubicBezTo>
                    <a:pt x="4042" y="33"/>
                    <a:pt x="3958" y="37"/>
                    <a:pt x="3904" y="35"/>
                  </a:cubicBezTo>
                  <a:cubicBezTo>
                    <a:pt x="3927" y="35"/>
                    <a:pt x="3946" y="35"/>
                    <a:pt x="3965" y="34"/>
                  </a:cubicBezTo>
                  <a:lnTo>
                    <a:pt x="3801" y="33"/>
                  </a:lnTo>
                  <a:lnTo>
                    <a:pt x="3788" y="34"/>
                  </a:lnTo>
                  <a:lnTo>
                    <a:pt x="3858" y="34"/>
                  </a:lnTo>
                  <a:cubicBezTo>
                    <a:pt x="3806" y="34"/>
                    <a:pt x="3762" y="36"/>
                    <a:pt x="3758" y="39"/>
                  </a:cubicBezTo>
                  <a:lnTo>
                    <a:pt x="3768" y="39"/>
                  </a:lnTo>
                  <a:lnTo>
                    <a:pt x="3749" y="40"/>
                  </a:lnTo>
                  <a:lnTo>
                    <a:pt x="3713" y="39"/>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315" name="Vrije vorm 64"/>
            <p:cNvSpPr>
              <a:spLocks/>
            </p:cNvSpPr>
            <p:nvPr/>
          </p:nvSpPr>
          <p:spPr bwMode="invGray">
            <a:xfrm>
              <a:off x="12117388" y="2779713"/>
              <a:ext cx="127000" cy="4762"/>
            </a:xfrm>
            <a:custGeom>
              <a:avLst/>
              <a:gdLst>
                <a:gd name="T0" fmla="*/ 19 w 66"/>
                <a:gd name="T1" fmla="*/ 2 h 2"/>
                <a:gd name="T2" fmla="*/ 19 w 66"/>
                <a:gd name="T3" fmla="*/ 2 h 2"/>
                <a:gd name="T4" fmla="*/ 60 w 66"/>
                <a:gd name="T5" fmla="*/ 0 h 2"/>
                <a:gd name="T6" fmla="*/ 19 w 66"/>
                <a:gd name="T7" fmla="*/ 2 h 2"/>
              </a:gdLst>
              <a:ahLst/>
              <a:cxnLst>
                <a:cxn ang="0">
                  <a:pos x="T0" y="T1"/>
                </a:cxn>
                <a:cxn ang="0">
                  <a:pos x="T2" y="T3"/>
                </a:cxn>
                <a:cxn ang="0">
                  <a:pos x="T4" y="T5"/>
                </a:cxn>
                <a:cxn ang="0">
                  <a:pos x="T6" y="T7"/>
                </a:cxn>
              </a:cxnLst>
              <a:rect l="0" t="0" r="r" b="b"/>
              <a:pathLst>
                <a:path w="66" h="2">
                  <a:moveTo>
                    <a:pt x="19" y="2"/>
                  </a:moveTo>
                  <a:lnTo>
                    <a:pt x="19" y="2"/>
                  </a:lnTo>
                  <a:cubicBezTo>
                    <a:pt x="33" y="2"/>
                    <a:pt x="66" y="2"/>
                    <a:pt x="60" y="0"/>
                  </a:cubicBezTo>
                  <a:cubicBezTo>
                    <a:pt x="60" y="2"/>
                    <a:pt x="0" y="0"/>
                    <a:pt x="19"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316" name="Vrije vorm 65"/>
            <p:cNvSpPr>
              <a:spLocks/>
            </p:cNvSpPr>
            <p:nvPr/>
          </p:nvSpPr>
          <p:spPr bwMode="invGray">
            <a:xfrm>
              <a:off x="12182475" y="2787650"/>
              <a:ext cx="79375" cy="1587"/>
            </a:xfrm>
            <a:custGeom>
              <a:avLst/>
              <a:gdLst>
                <a:gd name="T0" fmla="*/ 25 w 41"/>
                <a:gd name="T1" fmla="*/ 1 h 1"/>
                <a:gd name="T2" fmla="*/ 25 w 41"/>
                <a:gd name="T3" fmla="*/ 1 h 1"/>
                <a:gd name="T4" fmla="*/ 41 w 41"/>
                <a:gd name="T5" fmla="*/ 0 h 1"/>
                <a:gd name="T6" fmla="*/ 0 w 41"/>
                <a:gd name="T7" fmla="*/ 0 h 1"/>
                <a:gd name="T8" fmla="*/ 25 w 41"/>
                <a:gd name="T9" fmla="*/ 1 h 1"/>
              </a:gdLst>
              <a:ahLst/>
              <a:cxnLst>
                <a:cxn ang="0">
                  <a:pos x="T0" y="T1"/>
                </a:cxn>
                <a:cxn ang="0">
                  <a:pos x="T2" y="T3"/>
                </a:cxn>
                <a:cxn ang="0">
                  <a:pos x="T4" y="T5"/>
                </a:cxn>
                <a:cxn ang="0">
                  <a:pos x="T6" y="T7"/>
                </a:cxn>
                <a:cxn ang="0">
                  <a:pos x="T8" y="T9"/>
                </a:cxn>
              </a:cxnLst>
              <a:rect l="0" t="0" r="r" b="b"/>
              <a:pathLst>
                <a:path w="41" h="1">
                  <a:moveTo>
                    <a:pt x="25" y="1"/>
                  </a:moveTo>
                  <a:lnTo>
                    <a:pt x="25" y="1"/>
                  </a:lnTo>
                  <a:cubicBezTo>
                    <a:pt x="27" y="1"/>
                    <a:pt x="26" y="0"/>
                    <a:pt x="41" y="0"/>
                  </a:cubicBezTo>
                  <a:lnTo>
                    <a:pt x="0" y="0"/>
                  </a:lnTo>
                  <a:lnTo>
                    <a:pt x="25"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317" name="Vrije vorm 66"/>
            <p:cNvSpPr>
              <a:spLocks/>
            </p:cNvSpPr>
            <p:nvPr/>
          </p:nvSpPr>
          <p:spPr bwMode="invGray">
            <a:xfrm>
              <a:off x="12307888" y="2809875"/>
              <a:ext cx="249238" cy="15875"/>
            </a:xfrm>
            <a:custGeom>
              <a:avLst/>
              <a:gdLst>
                <a:gd name="T0" fmla="*/ 2 w 130"/>
                <a:gd name="T1" fmla="*/ 3 h 7"/>
                <a:gd name="T2" fmla="*/ 2 w 130"/>
                <a:gd name="T3" fmla="*/ 3 h 7"/>
                <a:gd name="T4" fmla="*/ 70 w 130"/>
                <a:gd name="T5" fmla="*/ 2 h 7"/>
                <a:gd name="T6" fmla="*/ 0 w 130"/>
                <a:gd name="T7" fmla="*/ 6 h 7"/>
                <a:gd name="T8" fmla="*/ 130 w 130"/>
                <a:gd name="T9" fmla="*/ 4 h 7"/>
                <a:gd name="T10" fmla="*/ 2 w 130"/>
                <a:gd name="T11" fmla="*/ 3 h 7"/>
              </a:gdLst>
              <a:ahLst/>
              <a:cxnLst>
                <a:cxn ang="0">
                  <a:pos x="T0" y="T1"/>
                </a:cxn>
                <a:cxn ang="0">
                  <a:pos x="T2" y="T3"/>
                </a:cxn>
                <a:cxn ang="0">
                  <a:pos x="T4" y="T5"/>
                </a:cxn>
                <a:cxn ang="0">
                  <a:pos x="T6" y="T7"/>
                </a:cxn>
                <a:cxn ang="0">
                  <a:pos x="T8" y="T9"/>
                </a:cxn>
                <a:cxn ang="0">
                  <a:pos x="T10" y="T11"/>
                </a:cxn>
              </a:cxnLst>
              <a:rect l="0" t="0" r="r" b="b"/>
              <a:pathLst>
                <a:path w="130" h="7">
                  <a:moveTo>
                    <a:pt x="2" y="3"/>
                  </a:moveTo>
                  <a:lnTo>
                    <a:pt x="2" y="3"/>
                  </a:lnTo>
                  <a:cubicBezTo>
                    <a:pt x="23" y="2"/>
                    <a:pt x="37" y="1"/>
                    <a:pt x="70" y="2"/>
                  </a:cubicBezTo>
                  <a:cubicBezTo>
                    <a:pt x="82" y="6"/>
                    <a:pt x="15" y="2"/>
                    <a:pt x="0" y="6"/>
                  </a:cubicBezTo>
                  <a:cubicBezTo>
                    <a:pt x="61" y="7"/>
                    <a:pt x="80" y="4"/>
                    <a:pt x="130" y="4"/>
                  </a:cubicBezTo>
                  <a:cubicBezTo>
                    <a:pt x="106" y="2"/>
                    <a:pt x="4" y="0"/>
                    <a:pt x="2"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318" name="Vrije vorm 67"/>
            <p:cNvSpPr>
              <a:spLocks/>
            </p:cNvSpPr>
            <p:nvPr/>
          </p:nvSpPr>
          <p:spPr bwMode="invGray">
            <a:xfrm>
              <a:off x="12252325" y="2825750"/>
              <a:ext cx="73025" cy="1587"/>
            </a:xfrm>
            <a:custGeom>
              <a:avLst/>
              <a:gdLst>
                <a:gd name="T0" fmla="*/ 4 w 38"/>
                <a:gd name="T1" fmla="*/ 1 h 1"/>
                <a:gd name="T2" fmla="*/ 4 w 38"/>
                <a:gd name="T3" fmla="*/ 1 h 1"/>
                <a:gd name="T4" fmla="*/ 38 w 38"/>
                <a:gd name="T5" fmla="*/ 0 h 1"/>
                <a:gd name="T6" fmla="*/ 34 w 38"/>
                <a:gd name="T7" fmla="*/ 0 h 1"/>
                <a:gd name="T8" fmla="*/ 0 w 38"/>
                <a:gd name="T9" fmla="*/ 1 h 1"/>
                <a:gd name="T10" fmla="*/ 4 w 38"/>
                <a:gd name="T11" fmla="*/ 1 h 1"/>
              </a:gdLst>
              <a:ahLst/>
              <a:cxnLst>
                <a:cxn ang="0">
                  <a:pos x="T0" y="T1"/>
                </a:cxn>
                <a:cxn ang="0">
                  <a:pos x="T2" y="T3"/>
                </a:cxn>
                <a:cxn ang="0">
                  <a:pos x="T4" y="T5"/>
                </a:cxn>
                <a:cxn ang="0">
                  <a:pos x="T6" y="T7"/>
                </a:cxn>
                <a:cxn ang="0">
                  <a:pos x="T8" y="T9"/>
                </a:cxn>
                <a:cxn ang="0">
                  <a:pos x="T10" y="T11"/>
                </a:cxn>
              </a:cxnLst>
              <a:rect l="0" t="0" r="r" b="b"/>
              <a:pathLst>
                <a:path w="38" h="1">
                  <a:moveTo>
                    <a:pt x="4" y="1"/>
                  </a:moveTo>
                  <a:lnTo>
                    <a:pt x="4" y="1"/>
                  </a:lnTo>
                  <a:lnTo>
                    <a:pt x="38" y="0"/>
                  </a:lnTo>
                  <a:lnTo>
                    <a:pt x="34" y="0"/>
                  </a:lnTo>
                  <a:lnTo>
                    <a:pt x="0" y="1"/>
                  </a:lnTo>
                  <a:lnTo>
                    <a:pt x="4"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319" name="Vrije vorm 68"/>
            <p:cNvSpPr>
              <a:spLocks/>
            </p:cNvSpPr>
            <p:nvPr/>
          </p:nvSpPr>
          <p:spPr bwMode="invGray">
            <a:xfrm>
              <a:off x="10779125" y="2733675"/>
              <a:ext cx="66675" cy="4762"/>
            </a:xfrm>
            <a:custGeom>
              <a:avLst/>
              <a:gdLst>
                <a:gd name="T0" fmla="*/ 35 w 35"/>
                <a:gd name="T1" fmla="*/ 2 h 2"/>
                <a:gd name="T2" fmla="*/ 35 w 35"/>
                <a:gd name="T3" fmla="*/ 2 h 2"/>
                <a:gd name="T4" fmla="*/ 0 w 35"/>
                <a:gd name="T5" fmla="*/ 2 h 2"/>
                <a:gd name="T6" fmla="*/ 35 w 35"/>
                <a:gd name="T7" fmla="*/ 2 h 2"/>
              </a:gdLst>
              <a:ahLst/>
              <a:cxnLst>
                <a:cxn ang="0">
                  <a:pos x="T0" y="T1"/>
                </a:cxn>
                <a:cxn ang="0">
                  <a:pos x="T2" y="T3"/>
                </a:cxn>
                <a:cxn ang="0">
                  <a:pos x="T4" y="T5"/>
                </a:cxn>
                <a:cxn ang="0">
                  <a:pos x="T6" y="T7"/>
                </a:cxn>
              </a:cxnLst>
              <a:rect l="0" t="0" r="r" b="b"/>
              <a:pathLst>
                <a:path w="35" h="2">
                  <a:moveTo>
                    <a:pt x="35" y="2"/>
                  </a:moveTo>
                  <a:lnTo>
                    <a:pt x="35" y="2"/>
                  </a:lnTo>
                  <a:cubicBezTo>
                    <a:pt x="32" y="0"/>
                    <a:pt x="11" y="1"/>
                    <a:pt x="0" y="2"/>
                  </a:cubicBezTo>
                  <a:cubicBezTo>
                    <a:pt x="9" y="2"/>
                    <a:pt x="22" y="2"/>
                    <a:pt x="35"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320" name="Vrije vorm 69"/>
            <p:cNvSpPr>
              <a:spLocks/>
            </p:cNvSpPr>
            <p:nvPr/>
          </p:nvSpPr>
          <p:spPr bwMode="invGray">
            <a:xfrm>
              <a:off x="-2471738" y="2738438"/>
              <a:ext cx="496888" cy="1587"/>
            </a:xfrm>
            <a:custGeom>
              <a:avLst/>
              <a:gdLst>
                <a:gd name="T0" fmla="*/ 259 w 259"/>
                <a:gd name="T1" fmla="*/ 0 h 1"/>
                <a:gd name="T2" fmla="*/ 259 w 259"/>
                <a:gd name="T3" fmla="*/ 0 h 1"/>
                <a:gd name="T4" fmla="*/ 0 w 259"/>
                <a:gd name="T5" fmla="*/ 1 h 1"/>
                <a:gd name="T6" fmla="*/ 259 w 259"/>
                <a:gd name="T7" fmla="*/ 0 h 1"/>
              </a:gdLst>
              <a:ahLst/>
              <a:cxnLst>
                <a:cxn ang="0">
                  <a:pos x="T0" y="T1"/>
                </a:cxn>
                <a:cxn ang="0">
                  <a:pos x="T2" y="T3"/>
                </a:cxn>
                <a:cxn ang="0">
                  <a:pos x="T4" y="T5"/>
                </a:cxn>
                <a:cxn ang="0">
                  <a:pos x="T6" y="T7"/>
                </a:cxn>
              </a:cxnLst>
              <a:rect l="0" t="0" r="r" b="b"/>
              <a:pathLst>
                <a:path w="259" h="1">
                  <a:moveTo>
                    <a:pt x="259" y="0"/>
                  </a:moveTo>
                  <a:lnTo>
                    <a:pt x="259" y="0"/>
                  </a:lnTo>
                  <a:lnTo>
                    <a:pt x="0" y="1"/>
                  </a:lnTo>
                  <a:lnTo>
                    <a:pt x="259"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321" name="Vrije vorm 70"/>
            <p:cNvSpPr>
              <a:spLocks/>
            </p:cNvSpPr>
            <p:nvPr/>
          </p:nvSpPr>
          <p:spPr bwMode="invGray">
            <a:xfrm>
              <a:off x="9136063" y="2735263"/>
              <a:ext cx="387350" cy="14287"/>
            </a:xfrm>
            <a:custGeom>
              <a:avLst/>
              <a:gdLst>
                <a:gd name="T0" fmla="*/ 30 w 202"/>
                <a:gd name="T1" fmla="*/ 6 h 6"/>
                <a:gd name="T2" fmla="*/ 30 w 202"/>
                <a:gd name="T3" fmla="*/ 6 h 6"/>
                <a:gd name="T4" fmla="*/ 202 w 202"/>
                <a:gd name="T5" fmla="*/ 3 h 6"/>
                <a:gd name="T6" fmla="*/ 0 w 202"/>
                <a:gd name="T7" fmla="*/ 3 h 6"/>
                <a:gd name="T8" fmla="*/ 30 w 202"/>
                <a:gd name="T9" fmla="*/ 6 h 6"/>
              </a:gdLst>
              <a:ahLst/>
              <a:cxnLst>
                <a:cxn ang="0">
                  <a:pos x="T0" y="T1"/>
                </a:cxn>
                <a:cxn ang="0">
                  <a:pos x="T2" y="T3"/>
                </a:cxn>
                <a:cxn ang="0">
                  <a:pos x="T4" y="T5"/>
                </a:cxn>
                <a:cxn ang="0">
                  <a:pos x="T6" y="T7"/>
                </a:cxn>
                <a:cxn ang="0">
                  <a:pos x="T8" y="T9"/>
                </a:cxn>
              </a:cxnLst>
              <a:rect l="0" t="0" r="r" b="b"/>
              <a:pathLst>
                <a:path w="202" h="6">
                  <a:moveTo>
                    <a:pt x="30" y="6"/>
                  </a:moveTo>
                  <a:lnTo>
                    <a:pt x="30" y="6"/>
                  </a:lnTo>
                  <a:cubicBezTo>
                    <a:pt x="100" y="5"/>
                    <a:pt x="131" y="3"/>
                    <a:pt x="202" y="3"/>
                  </a:cubicBezTo>
                  <a:cubicBezTo>
                    <a:pt x="109" y="0"/>
                    <a:pt x="79" y="6"/>
                    <a:pt x="0" y="3"/>
                  </a:cubicBezTo>
                  <a:lnTo>
                    <a:pt x="30" y="6"/>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322" name="Vrije vorm 71"/>
            <p:cNvSpPr>
              <a:spLocks/>
            </p:cNvSpPr>
            <p:nvPr/>
          </p:nvSpPr>
          <p:spPr bwMode="invGray">
            <a:xfrm>
              <a:off x="9139238" y="2725738"/>
              <a:ext cx="142875" cy="9525"/>
            </a:xfrm>
            <a:custGeom>
              <a:avLst/>
              <a:gdLst>
                <a:gd name="T0" fmla="*/ 54 w 75"/>
                <a:gd name="T1" fmla="*/ 0 h 4"/>
                <a:gd name="T2" fmla="*/ 54 w 75"/>
                <a:gd name="T3" fmla="*/ 0 h 4"/>
                <a:gd name="T4" fmla="*/ 10 w 75"/>
                <a:gd name="T5" fmla="*/ 4 h 4"/>
                <a:gd name="T6" fmla="*/ 75 w 75"/>
                <a:gd name="T7" fmla="*/ 2 h 4"/>
                <a:gd name="T8" fmla="*/ 54 w 75"/>
                <a:gd name="T9" fmla="*/ 0 h 4"/>
              </a:gdLst>
              <a:ahLst/>
              <a:cxnLst>
                <a:cxn ang="0">
                  <a:pos x="T0" y="T1"/>
                </a:cxn>
                <a:cxn ang="0">
                  <a:pos x="T2" y="T3"/>
                </a:cxn>
                <a:cxn ang="0">
                  <a:pos x="T4" y="T5"/>
                </a:cxn>
                <a:cxn ang="0">
                  <a:pos x="T6" y="T7"/>
                </a:cxn>
                <a:cxn ang="0">
                  <a:pos x="T8" y="T9"/>
                </a:cxn>
              </a:cxnLst>
              <a:rect l="0" t="0" r="r" b="b"/>
              <a:pathLst>
                <a:path w="75" h="4">
                  <a:moveTo>
                    <a:pt x="54" y="0"/>
                  </a:moveTo>
                  <a:lnTo>
                    <a:pt x="54" y="0"/>
                  </a:lnTo>
                  <a:cubicBezTo>
                    <a:pt x="65" y="2"/>
                    <a:pt x="0" y="3"/>
                    <a:pt x="10" y="4"/>
                  </a:cubicBezTo>
                  <a:cubicBezTo>
                    <a:pt x="57" y="4"/>
                    <a:pt x="32" y="2"/>
                    <a:pt x="75" y="2"/>
                  </a:cubicBezTo>
                  <a:lnTo>
                    <a:pt x="54"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323" name="Vrije vorm 72"/>
            <p:cNvSpPr>
              <a:spLocks/>
            </p:cNvSpPr>
            <p:nvPr/>
          </p:nvSpPr>
          <p:spPr bwMode="invGray">
            <a:xfrm>
              <a:off x="9805988" y="2817813"/>
              <a:ext cx="39688" cy="3175"/>
            </a:xfrm>
            <a:custGeom>
              <a:avLst/>
              <a:gdLst>
                <a:gd name="T0" fmla="*/ 21 w 21"/>
                <a:gd name="T1" fmla="*/ 0 h 1"/>
                <a:gd name="T2" fmla="*/ 21 w 21"/>
                <a:gd name="T3" fmla="*/ 0 h 1"/>
                <a:gd name="T4" fmla="*/ 0 w 21"/>
                <a:gd name="T5" fmla="*/ 1 h 1"/>
                <a:gd name="T6" fmla="*/ 17 w 21"/>
                <a:gd name="T7" fmla="*/ 1 h 1"/>
                <a:gd name="T8" fmla="*/ 21 w 21"/>
                <a:gd name="T9" fmla="*/ 0 h 1"/>
              </a:gdLst>
              <a:ahLst/>
              <a:cxnLst>
                <a:cxn ang="0">
                  <a:pos x="T0" y="T1"/>
                </a:cxn>
                <a:cxn ang="0">
                  <a:pos x="T2" y="T3"/>
                </a:cxn>
                <a:cxn ang="0">
                  <a:pos x="T4" y="T5"/>
                </a:cxn>
                <a:cxn ang="0">
                  <a:pos x="T6" y="T7"/>
                </a:cxn>
                <a:cxn ang="0">
                  <a:pos x="T8" y="T9"/>
                </a:cxn>
              </a:cxnLst>
              <a:rect l="0" t="0" r="r" b="b"/>
              <a:pathLst>
                <a:path w="21" h="1">
                  <a:moveTo>
                    <a:pt x="21" y="0"/>
                  </a:moveTo>
                  <a:lnTo>
                    <a:pt x="21" y="0"/>
                  </a:lnTo>
                  <a:lnTo>
                    <a:pt x="0" y="1"/>
                  </a:lnTo>
                  <a:lnTo>
                    <a:pt x="17" y="1"/>
                  </a:lnTo>
                  <a:lnTo>
                    <a:pt x="21"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324" name="Vrije vorm 73"/>
            <p:cNvSpPr>
              <a:spLocks/>
            </p:cNvSpPr>
            <p:nvPr/>
          </p:nvSpPr>
          <p:spPr bwMode="invGray">
            <a:xfrm>
              <a:off x="8580438" y="2725738"/>
              <a:ext cx="66675" cy="3175"/>
            </a:xfrm>
            <a:custGeom>
              <a:avLst/>
              <a:gdLst>
                <a:gd name="T0" fmla="*/ 27 w 35"/>
                <a:gd name="T1" fmla="*/ 1 h 1"/>
                <a:gd name="T2" fmla="*/ 27 w 35"/>
                <a:gd name="T3" fmla="*/ 1 h 1"/>
                <a:gd name="T4" fmla="*/ 35 w 35"/>
                <a:gd name="T5" fmla="*/ 1 h 1"/>
                <a:gd name="T6" fmla="*/ 0 w 35"/>
                <a:gd name="T7" fmla="*/ 0 h 1"/>
                <a:gd name="T8" fmla="*/ 27 w 35"/>
                <a:gd name="T9" fmla="*/ 1 h 1"/>
              </a:gdLst>
              <a:ahLst/>
              <a:cxnLst>
                <a:cxn ang="0">
                  <a:pos x="T0" y="T1"/>
                </a:cxn>
                <a:cxn ang="0">
                  <a:pos x="T2" y="T3"/>
                </a:cxn>
                <a:cxn ang="0">
                  <a:pos x="T4" y="T5"/>
                </a:cxn>
                <a:cxn ang="0">
                  <a:pos x="T6" y="T7"/>
                </a:cxn>
                <a:cxn ang="0">
                  <a:pos x="T8" y="T9"/>
                </a:cxn>
              </a:cxnLst>
              <a:rect l="0" t="0" r="r" b="b"/>
              <a:pathLst>
                <a:path w="35" h="1">
                  <a:moveTo>
                    <a:pt x="27" y="1"/>
                  </a:moveTo>
                  <a:lnTo>
                    <a:pt x="27" y="1"/>
                  </a:lnTo>
                  <a:lnTo>
                    <a:pt x="35" y="1"/>
                  </a:lnTo>
                  <a:lnTo>
                    <a:pt x="0" y="0"/>
                  </a:lnTo>
                  <a:lnTo>
                    <a:pt x="27"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325" name="Vrije vorm 74"/>
            <p:cNvSpPr>
              <a:spLocks/>
            </p:cNvSpPr>
            <p:nvPr/>
          </p:nvSpPr>
          <p:spPr bwMode="invGray">
            <a:xfrm>
              <a:off x="8647113" y="2725738"/>
              <a:ext cx="15875" cy="3175"/>
            </a:xfrm>
            <a:custGeom>
              <a:avLst/>
              <a:gdLst>
                <a:gd name="T0" fmla="*/ 8 w 8"/>
                <a:gd name="T1" fmla="*/ 0 h 1"/>
                <a:gd name="T2" fmla="*/ 8 w 8"/>
                <a:gd name="T3" fmla="*/ 0 h 1"/>
                <a:gd name="T4" fmla="*/ 0 w 8"/>
                <a:gd name="T5" fmla="*/ 1 h 1"/>
                <a:gd name="T6" fmla="*/ 8 w 8"/>
                <a:gd name="T7" fmla="*/ 0 h 1"/>
              </a:gdLst>
              <a:ahLst/>
              <a:cxnLst>
                <a:cxn ang="0">
                  <a:pos x="T0" y="T1"/>
                </a:cxn>
                <a:cxn ang="0">
                  <a:pos x="T2" y="T3"/>
                </a:cxn>
                <a:cxn ang="0">
                  <a:pos x="T4" y="T5"/>
                </a:cxn>
                <a:cxn ang="0">
                  <a:pos x="T6" y="T7"/>
                </a:cxn>
              </a:cxnLst>
              <a:rect l="0" t="0" r="r" b="b"/>
              <a:pathLst>
                <a:path w="8" h="1">
                  <a:moveTo>
                    <a:pt x="8" y="0"/>
                  </a:moveTo>
                  <a:lnTo>
                    <a:pt x="8" y="0"/>
                  </a:lnTo>
                  <a:lnTo>
                    <a:pt x="0" y="1"/>
                  </a:lnTo>
                  <a:lnTo>
                    <a:pt x="8"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326" name="Vrije vorm 75"/>
            <p:cNvSpPr>
              <a:spLocks/>
            </p:cNvSpPr>
            <p:nvPr/>
          </p:nvSpPr>
          <p:spPr bwMode="invGray">
            <a:xfrm>
              <a:off x="9794875" y="2830513"/>
              <a:ext cx="90488" cy="1587"/>
            </a:xfrm>
            <a:custGeom>
              <a:avLst/>
              <a:gdLst>
                <a:gd name="T0" fmla="*/ 0 w 47"/>
                <a:gd name="T1" fmla="*/ 0 h 1"/>
                <a:gd name="T2" fmla="*/ 0 w 47"/>
                <a:gd name="T3" fmla="*/ 0 h 1"/>
                <a:gd name="T4" fmla="*/ 32 w 47"/>
                <a:gd name="T5" fmla="*/ 1 h 1"/>
                <a:gd name="T6" fmla="*/ 47 w 47"/>
                <a:gd name="T7" fmla="*/ 0 h 1"/>
                <a:gd name="T8" fmla="*/ 0 w 47"/>
                <a:gd name="T9" fmla="*/ 0 h 1"/>
              </a:gdLst>
              <a:ahLst/>
              <a:cxnLst>
                <a:cxn ang="0">
                  <a:pos x="T0" y="T1"/>
                </a:cxn>
                <a:cxn ang="0">
                  <a:pos x="T2" y="T3"/>
                </a:cxn>
                <a:cxn ang="0">
                  <a:pos x="T4" y="T5"/>
                </a:cxn>
                <a:cxn ang="0">
                  <a:pos x="T6" y="T7"/>
                </a:cxn>
                <a:cxn ang="0">
                  <a:pos x="T8" y="T9"/>
                </a:cxn>
              </a:cxnLst>
              <a:rect l="0" t="0" r="r" b="b"/>
              <a:pathLst>
                <a:path w="47" h="1">
                  <a:moveTo>
                    <a:pt x="0" y="0"/>
                  </a:moveTo>
                  <a:lnTo>
                    <a:pt x="0" y="0"/>
                  </a:lnTo>
                  <a:lnTo>
                    <a:pt x="32" y="1"/>
                  </a:lnTo>
                  <a:lnTo>
                    <a:pt x="47" y="0"/>
                  </a:lnTo>
                  <a:lnTo>
                    <a:pt x="0"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327" name="Vrije vorm 76"/>
            <p:cNvSpPr>
              <a:spLocks/>
            </p:cNvSpPr>
            <p:nvPr/>
          </p:nvSpPr>
          <p:spPr bwMode="invGray">
            <a:xfrm>
              <a:off x="9232900" y="2795588"/>
              <a:ext cx="84138" cy="3175"/>
            </a:xfrm>
            <a:custGeom>
              <a:avLst/>
              <a:gdLst>
                <a:gd name="T0" fmla="*/ 16 w 44"/>
                <a:gd name="T1" fmla="*/ 1 h 1"/>
                <a:gd name="T2" fmla="*/ 16 w 44"/>
                <a:gd name="T3" fmla="*/ 1 h 1"/>
                <a:gd name="T4" fmla="*/ 44 w 44"/>
                <a:gd name="T5" fmla="*/ 1 h 1"/>
                <a:gd name="T6" fmla="*/ 16 w 44"/>
                <a:gd name="T7" fmla="*/ 1 h 1"/>
              </a:gdLst>
              <a:ahLst/>
              <a:cxnLst>
                <a:cxn ang="0">
                  <a:pos x="T0" y="T1"/>
                </a:cxn>
                <a:cxn ang="0">
                  <a:pos x="T2" y="T3"/>
                </a:cxn>
                <a:cxn ang="0">
                  <a:pos x="T4" y="T5"/>
                </a:cxn>
                <a:cxn ang="0">
                  <a:pos x="T6" y="T7"/>
                </a:cxn>
              </a:cxnLst>
              <a:rect l="0" t="0" r="r" b="b"/>
              <a:pathLst>
                <a:path w="44" h="1">
                  <a:moveTo>
                    <a:pt x="16" y="1"/>
                  </a:moveTo>
                  <a:lnTo>
                    <a:pt x="16" y="1"/>
                  </a:lnTo>
                  <a:lnTo>
                    <a:pt x="44" y="1"/>
                  </a:lnTo>
                  <a:cubicBezTo>
                    <a:pt x="39" y="1"/>
                    <a:pt x="0" y="0"/>
                    <a:pt x="16"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328" name="Vrije vorm 77"/>
            <p:cNvSpPr>
              <a:spLocks/>
            </p:cNvSpPr>
            <p:nvPr/>
          </p:nvSpPr>
          <p:spPr bwMode="invGray">
            <a:xfrm>
              <a:off x="8158163" y="2725738"/>
              <a:ext cx="71438" cy="3175"/>
            </a:xfrm>
            <a:custGeom>
              <a:avLst/>
              <a:gdLst>
                <a:gd name="T0" fmla="*/ 34 w 37"/>
                <a:gd name="T1" fmla="*/ 0 h 1"/>
                <a:gd name="T2" fmla="*/ 34 w 37"/>
                <a:gd name="T3" fmla="*/ 0 h 1"/>
                <a:gd name="T4" fmla="*/ 0 w 37"/>
                <a:gd name="T5" fmla="*/ 1 h 1"/>
                <a:gd name="T6" fmla="*/ 3 w 37"/>
                <a:gd name="T7" fmla="*/ 1 h 1"/>
                <a:gd name="T8" fmla="*/ 37 w 37"/>
                <a:gd name="T9" fmla="*/ 0 h 1"/>
                <a:gd name="T10" fmla="*/ 34 w 37"/>
                <a:gd name="T11" fmla="*/ 0 h 1"/>
              </a:gdLst>
              <a:ahLst/>
              <a:cxnLst>
                <a:cxn ang="0">
                  <a:pos x="T0" y="T1"/>
                </a:cxn>
                <a:cxn ang="0">
                  <a:pos x="T2" y="T3"/>
                </a:cxn>
                <a:cxn ang="0">
                  <a:pos x="T4" y="T5"/>
                </a:cxn>
                <a:cxn ang="0">
                  <a:pos x="T6" y="T7"/>
                </a:cxn>
                <a:cxn ang="0">
                  <a:pos x="T8" y="T9"/>
                </a:cxn>
                <a:cxn ang="0">
                  <a:pos x="T10" y="T11"/>
                </a:cxn>
              </a:cxnLst>
              <a:rect l="0" t="0" r="r" b="b"/>
              <a:pathLst>
                <a:path w="37" h="1">
                  <a:moveTo>
                    <a:pt x="34" y="0"/>
                  </a:moveTo>
                  <a:lnTo>
                    <a:pt x="34" y="0"/>
                  </a:lnTo>
                  <a:lnTo>
                    <a:pt x="0" y="1"/>
                  </a:lnTo>
                  <a:lnTo>
                    <a:pt x="3" y="1"/>
                  </a:lnTo>
                  <a:lnTo>
                    <a:pt x="37" y="0"/>
                  </a:lnTo>
                  <a:lnTo>
                    <a:pt x="34"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329" name="Vrije vorm 78"/>
            <p:cNvSpPr>
              <a:spLocks/>
            </p:cNvSpPr>
            <p:nvPr/>
          </p:nvSpPr>
          <p:spPr bwMode="invGray">
            <a:xfrm>
              <a:off x="8734425" y="2814638"/>
              <a:ext cx="144463" cy="3175"/>
            </a:xfrm>
            <a:custGeom>
              <a:avLst/>
              <a:gdLst>
                <a:gd name="T0" fmla="*/ 56 w 76"/>
                <a:gd name="T1" fmla="*/ 0 h 2"/>
                <a:gd name="T2" fmla="*/ 56 w 76"/>
                <a:gd name="T3" fmla="*/ 0 h 2"/>
                <a:gd name="T4" fmla="*/ 40 w 76"/>
                <a:gd name="T5" fmla="*/ 2 h 2"/>
                <a:gd name="T6" fmla="*/ 56 w 76"/>
                <a:gd name="T7" fmla="*/ 0 h 2"/>
              </a:gdLst>
              <a:ahLst/>
              <a:cxnLst>
                <a:cxn ang="0">
                  <a:pos x="T0" y="T1"/>
                </a:cxn>
                <a:cxn ang="0">
                  <a:pos x="T2" y="T3"/>
                </a:cxn>
                <a:cxn ang="0">
                  <a:pos x="T4" y="T5"/>
                </a:cxn>
                <a:cxn ang="0">
                  <a:pos x="T6" y="T7"/>
                </a:cxn>
              </a:cxnLst>
              <a:rect l="0" t="0" r="r" b="b"/>
              <a:pathLst>
                <a:path w="76" h="2">
                  <a:moveTo>
                    <a:pt x="56" y="0"/>
                  </a:moveTo>
                  <a:lnTo>
                    <a:pt x="56" y="0"/>
                  </a:lnTo>
                  <a:cubicBezTo>
                    <a:pt x="76" y="2"/>
                    <a:pt x="0" y="0"/>
                    <a:pt x="40" y="2"/>
                  </a:cubicBezTo>
                  <a:cubicBezTo>
                    <a:pt x="76" y="2"/>
                    <a:pt x="61" y="1"/>
                    <a:pt x="56"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330" name="Vrije vorm 79"/>
            <p:cNvSpPr>
              <a:spLocks/>
            </p:cNvSpPr>
            <p:nvPr/>
          </p:nvSpPr>
          <p:spPr bwMode="invGray">
            <a:xfrm>
              <a:off x="8023225" y="2782888"/>
              <a:ext cx="26988" cy="1587"/>
            </a:xfrm>
            <a:custGeom>
              <a:avLst/>
              <a:gdLst>
                <a:gd name="T0" fmla="*/ 14 w 14"/>
                <a:gd name="T1" fmla="*/ 0 h 1"/>
                <a:gd name="T2" fmla="*/ 14 w 14"/>
                <a:gd name="T3" fmla="*/ 0 h 1"/>
                <a:gd name="T4" fmla="*/ 0 w 14"/>
                <a:gd name="T5" fmla="*/ 1 h 1"/>
                <a:gd name="T6" fmla="*/ 14 w 14"/>
                <a:gd name="T7" fmla="*/ 0 h 1"/>
              </a:gdLst>
              <a:ahLst/>
              <a:cxnLst>
                <a:cxn ang="0">
                  <a:pos x="T0" y="T1"/>
                </a:cxn>
                <a:cxn ang="0">
                  <a:pos x="T2" y="T3"/>
                </a:cxn>
                <a:cxn ang="0">
                  <a:pos x="T4" y="T5"/>
                </a:cxn>
                <a:cxn ang="0">
                  <a:pos x="T6" y="T7"/>
                </a:cxn>
              </a:cxnLst>
              <a:rect l="0" t="0" r="r" b="b"/>
              <a:pathLst>
                <a:path w="14" h="1">
                  <a:moveTo>
                    <a:pt x="14" y="0"/>
                  </a:moveTo>
                  <a:lnTo>
                    <a:pt x="14" y="0"/>
                  </a:lnTo>
                  <a:cubicBezTo>
                    <a:pt x="9" y="0"/>
                    <a:pt x="5" y="0"/>
                    <a:pt x="0" y="1"/>
                  </a:cubicBezTo>
                  <a:lnTo>
                    <a:pt x="14"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331" name="Vrije vorm 80"/>
            <p:cNvSpPr>
              <a:spLocks/>
            </p:cNvSpPr>
            <p:nvPr/>
          </p:nvSpPr>
          <p:spPr bwMode="invGray">
            <a:xfrm>
              <a:off x="8050213" y="2782888"/>
              <a:ext cx="77788" cy="1587"/>
            </a:xfrm>
            <a:custGeom>
              <a:avLst/>
              <a:gdLst>
                <a:gd name="T0" fmla="*/ 0 w 40"/>
                <a:gd name="T1" fmla="*/ 0 h 1"/>
                <a:gd name="T2" fmla="*/ 0 w 40"/>
                <a:gd name="T3" fmla="*/ 0 h 1"/>
                <a:gd name="T4" fmla="*/ 40 w 40"/>
                <a:gd name="T5" fmla="*/ 1 h 1"/>
                <a:gd name="T6" fmla="*/ 0 w 40"/>
                <a:gd name="T7" fmla="*/ 0 h 1"/>
              </a:gdLst>
              <a:ahLst/>
              <a:cxnLst>
                <a:cxn ang="0">
                  <a:pos x="T0" y="T1"/>
                </a:cxn>
                <a:cxn ang="0">
                  <a:pos x="T2" y="T3"/>
                </a:cxn>
                <a:cxn ang="0">
                  <a:pos x="T4" y="T5"/>
                </a:cxn>
                <a:cxn ang="0">
                  <a:pos x="T6" y="T7"/>
                </a:cxn>
              </a:cxnLst>
              <a:rect l="0" t="0" r="r" b="b"/>
              <a:pathLst>
                <a:path w="40" h="1">
                  <a:moveTo>
                    <a:pt x="0" y="0"/>
                  </a:moveTo>
                  <a:lnTo>
                    <a:pt x="0" y="0"/>
                  </a:lnTo>
                  <a:cubicBezTo>
                    <a:pt x="15" y="0"/>
                    <a:pt x="30" y="1"/>
                    <a:pt x="40" y="1"/>
                  </a:cubicBezTo>
                  <a:cubicBezTo>
                    <a:pt x="21" y="0"/>
                    <a:pt x="15" y="0"/>
                    <a:pt x="0"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332" name="Vrije vorm 81"/>
            <p:cNvSpPr>
              <a:spLocks/>
            </p:cNvSpPr>
            <p:nvPr/>
          </p:nvSpPr>
          <p:spPr bwMode="invGray">
            <a:xfrm>
              <a:off x="7715250" y="2779713"/>
              <a:ext cx="90488" cy="7937"/>
            </a:xfrm>
            <a:custGeom>
              <a:avLst/>
              <a:gdLst>
                <a:gd name="T0" fmla="*/ 5 w 47"/>
                <a:gd name="T1" fmla="*/ 2 h 3"/>
                <a:gd name="T2" fmla="*/ 5 w 47"/>
                <a:gd name="T3" fmla="*/ 2 h 3"/>
                <a:gd name="T4" fmla="*/ 18 w 47"/>
                <a:gd name="T5" fmla="*/ 2 h 3"/>
                <a:gd name="T6" fmla="*/ 23 w 47"/>
                <a:gd name="T7" fmla="*/ 2 h 3"/>
                <a:gd name="T8" fmla="*/ 38 w 47"/>
                <a:gd name="T9" fmla="*/ 1 h 3"/>
                <a:gd name="T10" fmla="*/ 47 w 47"/>
                <a:gd name="T11" fmla="*/ 0 h 3"/>
                <a:gd name="T12" fmla="*/ 35 w 47"/>
                <a:gd name="T13" fmla="*/ 1 h 3"/>
                <a:gd name="T14" fmla="*/ 5 w 47"/>
                <a:gd name="T15" fmla="*/ 2 h 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7" h="3">
                  <a:moveTo>
                    <a:pt x="5" y="2"/>
                  </a:moveTo>
                  <a:lnTo>
                    <a:pt x="5" y="2"/>
                  </a:lnTo>
                  <a:lnTo>
                    <a:pt x="18" y="2"/>
                  </a:lnTo>
                  <a:cubicBezTo>
                    <a:pt x="4" y="3"/>
                    <a:pt x="11" y="3"/>
                    <a:pt x="23" y="2"/>
                  </a:cubicBezTo>
                  <a:cubicBezTo>
                    <a:pt x="37" y="2"/>
                    <a:pt x="37" y="1"/>
                    <a:pt x="38" y="1"/>
                  </a:cubicBezTo>
                  <a:lnTo>
                    <a:pt x="47" y="0"/>
                  </a:lnTo>
                  <a:lnTo>
                    <a:pt x="35" y="1"/>
                  </a:lnTo>
                  <a:cubicBezTo>
                    <a:pt x="13" y="1"/>
                    <a:pt x="0" y="1"/>
                    <a:pt x="5"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333" name="Vrije vorm 82"/>
            <p:cNvSpPr>
              <a:spLocks/>
            </p:cNvSpPr>
            <p:nvPr/>
          </p:nvSpPr>
          <p:spPr bwMode="invGray">
            <a:xfrm>
              <a:off x="6508750" y="2713038"/>
              <a:ext cx="247650" cy="6350"/>
            </a:xfrm>
            <a:custGeom>
              <a:avLst/>
              <a:gdLst>
                <a:gd name="T0" fmla="*/ 0 w 129"/>
                <a:gd name="T1" fmla="*/ 0 h 3"/>
                <a:gd name="T2" fmla="*/ 0 w 129"/>
                <a:gd name="T3" fmla="*/ 0 h 3"/>
                <a:gd name="T4" fmla="*/ 60 w 129"/>
                <a:gd name="T5" fmla="*/ 2 h 3"/>
                <a:gd name="T6" fmla="*/ 129 w 129"/>
                <a:gd name="T7" fmla="*/ 0 h 3"/>
                <a:gd name="T8" fmla="*/ 0 w 129"/>
                <a:gd name="T9" fmla="*/ 0 h 3"/>
              </a:gdLst>
              <a:ahLst/>
              <a:cxnLst>
                <a:cxn ang="0">
                  <a:pos x="T0" y="T1"/>
                </a:cxn>
                <a:cxn ang="0">
                  <a:pos x="T2" y="T3"/>
                </a:cxn>
                <a:cxn ang="0">
                  <a:pos x="T4" y="T5"/>
                </a:cxn>
                <a:cxn ang="0">
                  <a:pos x="T6" y="T7"/>
                </a:cxn>
                <a:cxn ang="0">
                  <a:pos x="T8" y="T9"/>
                </a:cxn>
              </a:cxnLst>
              <a:rect l="0" t="0" r="r" b="b"/>
              <a:pathLst>
                <a:path w="129" h="3">
                  <a:moveTo>
                    <a:pt x="0" y="0"/>
                  </a:moveTo>
                  <a:lnTo>
                    <a:pt x="0" y="0"/>
                  </a:lnTo>
                  <a:cubicBezTo>
                    <a:pt x="50" y="1"/>
                    <a:pt x="63" y="1"/>
                    <a:pt x="60" y="2"/>
                  </a:cubicBezTo>
                  <a:cubicBezTo>
                    <a:pt x="108" y="3"/>
                    <a:pt x="100" y="0"/>
                    <a:pt x="129" y="0"/>
                  </a:cubicBezTo>
                  <a:lnTo>
                    <a:pt x="0"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334" name="Vrije vorm 83"/>
            <p:cNvSpPr>
              <a:spLocks/>
            </p:cNvSpPr>
            <p:nvPr/>
          </p:nvSpPr>
          <p:spPr bwMode="invGray">
            <a:xfrm>
              <a:off x="6756400" y="2713038"/>
              <a:ext cx="33338" cy="0"/>
            </a:xfrm>
            <a:custGeom>
              <a:avLst/>
              <a:gdLst>
                <a:gd name="T0" fmla="*/ 0 w 18"/>
                <a:gd name="T1" fmla="*/ 0 w 18"/>
                <a:gd name="T2" fmla="*/ 18 w 18"/>
                <a:gd name="T3" fmla="*/ 0 w 18"/>
              </a:gdLst>
              <a:ahLst/>
              <a:cxnLst>
                <a:cxn ang="0">
                  <a:pos x="T0" y="0"/>
                </a:cxn>
                <a:cxn ang="0">
                  <a:pos x="T1" y="0"/>
                </a:cxn>
                <a:cxn ang="0">
                  <a:pos x="T2" y="0"/>
                </a:cxn>
                <a:cxn ang="0">
                  <a:pos x="T3" y="0"/>
                </a:cxn>
              </a:cxnLst>
              <a:rect l="0" t="0" r="r" b="b"/>
              <a:pathLst>
                <a:path w="18">
                  <a:moveTo>
                    <a:pt x="0" y="0"/>
                  </a:moveTo>
                  <a:lnTo>
                    <a:pt x="0" y="0"/>
                  </a:lnTo>
                  <a:lnTo>
                    <a:pt x="18" y="0"/>
                  </a:lnTo>
                  <a:lnTo>
                    <a:pt x="0"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335" name="Vrije vorm 84"/>
            <p:cNvSpPr>
              <a:spLocks/>
            </p:cNvSpPr>
            <p:nvPr/>
          </p:nvSpPr>
          <p:spPr bwMode="invGray">
            <a:xfrm>
              <a:off x="8047038" y="2820988"/>
              <a:ext cx="58738" cy="4762"/>
            </a:xfrm>
            <a:custGeom>
              <a:avLst/>
              <a:gdLst>
                <a:gd name="T0" fmla="*/ 31 w 31"/>
                <a:gd name="T1" fmla="*/ 0 h 2"/>
                <a:gd name="T2" fmla="*/ 31 w 31"/>
                <a:gd name="T3" fmla="*/ 0 h 2"/>
                <a:gd name="T4" fmla="*/ 0 w 31"/>
                <a:gd name="T5" fmla="*/ 2 h 2"/>
                <a:gd name="T6" fmla="*/ 11 w 31"/>
                <a:gd name="T7" fmla="*/ 2 h 2"/>
                <a:gd name="T8" fmla="*/ 31 w 31"/>
                <a:gd name="T9" fmla="*/ 0 h 2"/>
              </a:gdLst>
              <a:ahLst/>
              <a:cxnLst>
                <a:cxn ang="0">
                  <a:pos x="T0" y="T1"/>
                </a:cxn>
                <a:cxn ang="0">
                  <a:pos x="T2" y="T3"/>
                </a:cxn>
                <a:cxn ang="0">
                  <a:pos x="T4" y="T5"/>
                </a:cxn>
                <a:cxn ang="0">
                  <a:pos x="T6" y="T7"/>
                </a:cxn>
                <a:cxn ang="0">
                  <a:pos x="T8" y="T9"/>
                </a:cxn>
              </a:cxnLst>
              <a:rect l="0" t="0" r="r" b="b"/>
              <a:pathLst>
                <a:path w="31" h="2">
                  <a:moveTo>
                    <a:pt x="31" y="0"/>
                  </a:moveTo>
                  <a:lnTo>
                    <a:pt x="31" y="0"/>
                  </a:lnTo>
                  <a:lnTo>
                    <a:pt x="0" y="2"/>
                  </a:lnTo>
                  <a:lnTo>
                    <a:pt x="11" y="2"/>
                  </a:lnTo>
                  <a:lnTo>
                    <a:pt x="31"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336" name="Vrije vorm 85"/>
            <p:cNvSpPr>
              <a:spLocks/>
            </p:cNvSpPr>
            <p:nvPr/>
          </p:nvSpPr>
          <p:spPr bwMode="invGray">
            <a:xfrm>
              <a:off x="6348413" y="2711451"/>
              <a:ext cx="82550" cy="1587"/>
            </a:xfrm>
            <a:custGeom>
              <a:avLst/>
              <a:gdLst>
                <a:gd name="T0" fmla="*/ 9 w 43"/>
                <a:gd name="T1" fmla="*/ 1 h 1"/>
                <a:gd name="T2" fmla="*/ 9 w 43"/>
                <a:gd name="T3" fmla="*/ 1 h 1"/>
                <a:gd name="T4" fmla="*/ 41 w 43"/>
                <a:gd name="T5" fmla="*/ 1 h 1"/>
                <a:gd name="T6" fmla="*/ 9 w 43"/>
                <a:gd name="T7" fmla="*/ 1 h 1"/>
              </a:gdLst>
              <a:ahLst/>
              <a:cxnLst>
                <a:cxn ang="0">
                  <a:pos x="T0" y="T1"/>
                </a:cxn>
                <a:cxn ang="0">
                  <a:pos x="T2" y="T3"/>
                </a:cxn>
                <a:cxn ang="0">
                  <a:pos x="T4" y="T5"/>
                </a:cxn>
                <a:cxn ang="0">
                  <a:pos x="T6" y="T7"/>
                </a:cxn>
              </a:cxnLst>
              <a:rect l="0" t="0" r="r" b="b"/>
              <a:pathLst>
                <a:path w="43" h="1">
                  <a:moveTo>
                    <a:pt x="9" y="1"/>
                  </a:moveTo>
                  <a:lnTo>
                    <a:pt x="9" y="1"/>
                  </a:lnTo>
                  <a:cubicBezTo>
                    <a:pt x="18" y="1"/>
                    <a:pt x="33" y="1"/>
                    <a:pt x="41" y="1"/>
                  </a:cubicBezTo>
                  <a:cubicBezTo>
                    <a:pt x="43" y="0"/>
                    <a:pt x="0" y="1"/>
                    <a:pt x="9"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337" name="Vrije vorm 86"/>
            <p:cNvSpPr>
              <a:spLocks/>
            </p:cNvSpPr>
            <p:nvPr/>
          </p:nvSpPr>
          <p:spPr bwMode="invGray">
            <a:xfrm>
              <a:off x="6734175" y="2771775"/>
              <a:ext cx="96838" cy="6350"/>
            </a:xfrm>
            <a:custGeom>
              <a:avLst/>
              <a:gdLst>
                <a:gd name="T0" fmla="*/ 0 w 50"/>
                <a:gd name="T1" fmla="*/ 2 h 3"/>
                <a:gd name="T2" fmla="*/ 0 w 50"/>
                <a:gd name="T3" fmla="*/ 2 h 3"/>
                <a:gd name="T4" fmla="*/ 50 w 50"/>
                <a:gd name="T5" fmla="*/ 3 h 3"/>
                <a:gd name="T6" fmla="*/ 0 w 50"/>
                <a:gd name="T7" fmla="*/ 2 h 3"/>
              </a:gdLst>
              <a:ahLst/>
              <a:cxnLst>
                <a:cxn ang="0">
                  <a:pos x="T0" y="T1"/>
                </a:cxn>
                <a:cxn ang="0">
                  <a:pos x="T2" y="T3"/>
                </a:cxn>
                <a:cxn ang="0">
                  <a:pos x="T4" y="T5"/>
                </a:cxn>
                <a:cxn ang="0">
                  <a:pos x="T6" y="T7"/>
                </a:cxn>
              </a:cxnLst>
              <a:rect l="0" t="0" r="r" b="b"/>
              <a:pathLst>
                <a:path w="50" h="3">
                  <a:moveTo>
                    <a:pt x="0" y="2"/>
                  </a:moveTo>
                  <a:lnTo>
                    <a:pt x="0" y="2"/>
                  </a:lnTo>
                  <a:cubicBezTo>
                    <a:pt x="6" y="3"/>
                    <a:pt x="37" y="2"/>
                    <a:pt x="50" y="3"/>
                  </a:cubicBezTo>
                  <a:cubicBezTo>
                    <a:pt x="32" y="2"/>
                    <a:pt x="17" y="0"/>
                    <a:pt x="0"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338" name="Vrije vorm 87"/>
            <p:cNvSpPr>
              <a:spLocks/>
            </p:cNvSpPr>
            <p:nvPr/>
          </p:nvSpPr>
          <p:spPr bwMode="invGray">
            <a:xfrm>
              <a:off x="6091238" y="2722563"/>
              <a:ext cx="95250" cy="7937"/>
            </a:xfrm>
            <a:custGeom>
              <a:avLst/>
              <a:gdLst>
                <a:gd name="T0" fmla="*/ 0 w 49"/>
                <a:gd name="T1" fmla="*/ 1 h 4"/>
                <a:gd name="T2" fmla="*/ 0 w 49"/>
                <a:gd name="T3" fmla="*/ 1 h 4"/>
                <a:gd name="T4" fmla="*/ 18 w 49"/>
                <a:gd name="T5" fmla="*/ 4 h 4"/>
                <a:gd name="T6" fmla="*/ 0 w 49"/>
                <a:gd name="T7" fmla="*/ 1 h 4"/>
              </a:gdLst>
              <a:ahLst/>
              <a:cxnLst>
                <a:cxn ang="0">
                  <a:pos x="T0" y="T1"/>
                </a:cxn>
                <a:cxn ang="0">
                  <a:pos x="T2" y="T3"/>
                </a:cxn>
                <a:cxn ang="0">
                  <a:pos x="T4" y="T5"/>
                </a:cxn>
                <a:cxn ang="0">
                  <a:pos x="T6" y="T7"/>
                </a:cxn>
              </a:cxnLst>
              <a:rect l="0" t="0" r="r" b="b"/>
              <a:pathLst>
                <a:path w="49" h="4">
                  <a:moveTo>
                    <a:pt x="0" y="1"/>
                  </a:moveTo>
                  <a:lnTo>
                    <a:pt x="0" y="1"/>
                  </a:lnTo>
                  <a:cubicBezTo>
                    <a:pt x="10" y="2"/>
                    <a:pt x="24" y="2"/>
                    <a:pt x="18" y="4"/>
                  </a:cubicBezTo>
                  <a:cubicBezTo>
                    <a:pt x="31" y="3"/>
                    <a:pt x="49" y="0"/>
                    <a:pt x="0"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339" name="Vrije vorm 88"/>
            <p:cNvSpPr>
              <a:spLocks/>
            </p:cNvSpPr>
            <p:nvPr/>
          </p:nvSpPr>
          <p:spPr bwMode="invGray">
            <a:xfrm>
              <a:off x="6559550" y="2773363"/>
              <a:ext cx="80963" cy="3175"/>
            </a:xfrm>
            <a:custGeom>
              <a:avLst/>
              <a:gdLst>
                <a:gd name="T0" fmla="*/ 0 w 42"/>
                <a:gd name="T1" fmla="*/ 1 h 1"/>
                <a:gd name="T2" fmla="*/ 0 w 42"/>
                <a:gd name="T3" fmla="*/ 1 h 1"/>
                <a:gd name="T4" fmla="*/ 8 w 42"/>
                <a:gd name="T5" fmla="*/ 1 h 1"/>
                <a:gd name="T6" fmla="*/ 42 w 42"/>
                <a:gd name="T7" fmla="*/ 0 h 1"/>
                <a:gd name="T8" fmla="*/ 0 w 42"/>
                <a:gd name="T9" fmla="*/ 1 h 1"/>
              </a:gdLst>
              <a:ahLst/>
              <a:cxnLst>
                <a:cxn ang="0">
                  <a:pos x="T0" y="T1"/>
                </a:cxn>
                <a:cxn ang="0">
                  <a:pos x="T2" y="T3"/>
                </a:cxn>
                <a:cxn ang="0">
                  <a:pos x="T4" y="T5"/>
                </a:cxn>
                <a:cxn ang="0">
                  <a:pos x="T6" y="T7"/>
                </a:cxn>
                <a:cxn ang="0">
                  <a:pos x="T8" y="T9"/>
                </a:cxn>
              </a:cxnLst>
              <a:rect l="0" t="0" r="r" b="b"/>
              <a:pathLst>
                <a:path w="42" h="1">
                  <a:moveTo>
                    <a:pt x="0" y="1"/>
                  </a:moveTo>
                  <a:lnTo>
                    <a:pt x="0" y="1"/>
                  </a:lnTo>
                  <a:lnTo>
                    <a:pt x="8" y="1"/>
                  </a:lnTo>
                  <a:lnTo>
                    <a:pt x="42" y="0"/>
                  </a:lnTo>
                  <a:lnTo>
                    <a:pt x="0"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340" name="Vrije vorm 89"/>
            <p:cNvSpPr>
              <a:spLocks/>
            </p:cNvSpPr>
            <p:nvPr/>
          </p:nvSpPr>
          <p:spPr bwMode="invGray">
            <a:xfrm>
              <a:off x="6640513" y="2806700"/>
              <a:ext cx="227013" cy="15875"/>
            </a:xfrm>
            <a:custGeom>
              <a:avLst/>
              <a:gdLst>
                <a:gd name="T0" fmla="*/ 80 w 118"/>
                <a:gd name="T1" fmla="*/ 7 h 7"/>
                <a:gd name="T2" fmla="*/ 80 w 118"/>
                <a:gd name="T3" fmla="*/ 7 h 7"/>
                <a:gd name="T4" fmla="*/ 85 w 118"/>
                <a:gd name="T5" fmla="*/ 1 h 7"/>
                <a:gd name="T6" fmla="*/ 29 w 118"/>
                <a:gd name="T7" fmla="*/ 4 h 7"/>
                <a:gd name="T8" fmla="*/ 80 w 118"/>
                <a:gd name="T9" fmla="*/ 7 h 7"/>
              </a:gdLst>
              <a:ahLst/>
              <a:cxnLst>
                <a:cxn ang="0">
                  <a:pos x="T0" y="T1"/>
                </a:cxn>
                <a:cxn ang="0">
                  <a:pos x="T2" y="T3"/>
                </a:cxn>
                <a:cxn ang="0">
                  <a:pos x="T4" y="T5"/>
                </a:cxn>
                <a:cxn ang="0">
                  <a:pos x="T6" y="T7"/>
                </a:cxn>
                <a:cxn ang="0">
                  <a:pos x="T8" y="T9"/>
                </a:cxn>
              </a:cxnLst>
              <a:rect l="0" t="0" r="r" b="b"/>
              <a:pathLst>
                <a:path w="118" h="7">
                  <a:moveTo>
                    <a:pt x="80" y="7"/>
                  </a:moveTo>
                  <a:lnTo>
                    <a:pt x="80" y="7"/>
                  </a:lnTo>
                  <a:cubicBezTo>
                    <a:pt x="118" y="5"/>
                    <a:pt x="19" y="3"/>
                    <a:pt x="85" y="1"/>
                  </a:cubicBezTo>
                  <a:cubicBezTo>
                    <a:pt x="0" y="0"/>
                    <a:pt x="92" y="4"/>
                    <a:pt x="29" y="4"/>
                  </a:cubicBezTo>
                  <a:cubicBezTo>
                    <a:pt x="66" y="4"/>
                    <a:pt x="84" y="6"/>
                    <a:pt x="80" y="7"/>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341" name="Vrije vorm 90"/>
            <p:cNvSpPr>
              <a:spLocks/>
            </p:cNvSpPr>
            <p:nvPr/>
          </p:nvSpPr>
          <p:spPr bwMode="invGray">
            <a:xfrm>
              <a:off x="6661150" y="2814638"/>
              <a:ext cx="34925" cy="1587"/>
            </a:xfrm>
            <a:custGeom>
              <a:avLst/>
              <a:gdLst>
                <a:gd name="T0" fmla="*/ 18 w 18"/>
                <a:gd name="T1" fmla="*/ 1 h 1"/>
                <a:gd name="T2" fmla="*/ 18 w 18"/>
                <a:gd name="T3" fmla="*/ 1 h 1"/>
                <a:gd name="T4" fmla="*/ 0 w 18"/>
                <a:gd name="T5" fmla="*/ 0 h 1"/>
                <a:gd name="T6" fmla="*/ 18 w 18"/>
                <a:gd name="T7" fmla="*/ 1 h 1"/>
              </a:gdLst>
              <a:ahLst/>
              <a:cxnLst>
                <a:cxn ang="0">
                  <a:pos x="T0" y="T1"/>
                </a:cxn>
                <a:cxn ang="0">
                  <a:pos x="T2" y="T3"/>
                </a:cxn>
                <a:cxn ang="0">
                  <a:pos x="T4" y="T5"/>
                </a:cxn>
                <a:cxn ang="0">
                  <a:pos x="T6" y="T7"/>
                </a:cxn>
              </a:cxnLst>
              <a:rect l="0" t="0" r="r" b="b"/>
              <a:pathLst>
                <a:path w="18" h="1">
                  <a:moveTo>
                    <a:pt x="18" y="1"/>
                  </a:moveTo>
                  <a:lnTo>
                    <a:pt x="18" y="1"/>
                  </a:lnTo>
                  <a:lnTo>
                    <a:pt x="0" y="0"/>
                  </a:lnTo>
                  <a:lnTo>
                    <a:pt x="18"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342" name="Vrije vorm 91"/>
            <p:cNvSpPr>
              <a:spLocks/>
            </p:cNvSpPr>
            <p:nvPr/>
          </p:nvSpPr>
          <p:spPr bwMode="invGray">
            <a:xfrm>
              <a:off x="5661025" y="2789238"/>
              <a:ext cx="23813" cy="1587"/>
            </a:xfrm>
            <a:custGeom>
              <a:avLst/>
              <a:gdLst>
                <a:gd name="T0" fmla="*/ 0 w 13"/>
                <a:gd name="T1" fmla="*/ 1 h 1"/>
                <a:gd name="T2" fmla="*/ 0 w 13"/>
                <a:gd name="T3" fmla="*/ 1 h 1"/>
                <a:gd name="T4" fmla="*/ 13 w 13"/>
                <a:gd name="T5" fmla="*/ 0 h 1"/>
                <a:gd name="T6" fmla="*/ 0 w 13"/>
                <a:gd name="T7" fmla="*/ 1 h 1"/>
              </a:gdLst>
              <a:ahLst/>
              <a:cxnLst>
                <a:cxn ang="0">
                  <a:pos x="T0" y="T1"/>
                </a:cxn>
                <a:cxn ang="0">
                  <a:pos x="T2" y="T3"/>
                </a:cxn>
                <a:cxn ang="0">
                  <a:pos x="T4" y="T5"/>
                </a:cxn>
                <a:cxn ang="0">
                  <a:pos x="T6" y="T7"/>
                </a:cxn>
              </a:cxnLst>
              <a:rect l="0" t="0" r="r" b="b"/>
              <a:pathLst>
                <a:path w="13" h="1">
                  <a:moveTo>
                    <a:pt x="0" y="1"/>
                  </a:moveTo>
                  <a:lnTo>
                    <a:pt x="0" y="1"/>
                  </a:lnTo>
                  <a:lnTo>
                    <a:pt x="13" y="0"/>
                  </a:lnTo>
                  <a:lnTo>
                    <a:pt x="0"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343" name="Vrije vorm 92"/>
            <p:cNvSpPr>
              <a:spLocks/>
            </p:cNvSpPr>
            <p:nvPr/>
          </p:nvSpPr>
          <p:spPr bwMode="invGray">
            <a:xfrm>
              <a:off x="6162675" y="2814638"/>
              <a:ext cx="258763" cy="7937"/>
            </a:xfrm>
            <a:custGeom>
              <a:avLst/>
              <a:gdLst>
                <a:gd name="T0" fmla="*/ 77 w 135"/>
                <a:gd name="T1" fmla="*/ 2 h 4"/>
                <a:gd name="T2" fmla="*/ 77 w 135"/>
                <a:gd name="T3" fmla="*/ 2 h 4"/>
                <a:gd name="T4" fmla="*/ 135 w 135"/>
                <a:gd name="T5" fmla="*/ 0 h 4"/>
                <a:gd name="T6" fmla="*/ 6 w 135"/>
                <a:gd name="T7" fmla="*/ 4 h 4"/>
                <a:gd name="T8" fmla="*/ 90 w 135"/>
                <a:gd name="T9" fmla="*/ 3 h 4"/>
                <a:gd name="T10" fmla="*/ 77 w 135"/>
                <a:gd name="T11" fmla="*/ 2 h 4"/>
              </a:gdLst>
              <a:ahLst/>
              <a:cxnLst>
                <a:cxn ang="0">
                  <a:pos x="T0" y="T1"/>
                </a:cxn>
                <a:cxn ang="0">
                  <a:pos x="T2" y="T3"/>
                </a:cxn>
                <a:cxn ang="0">
                  <a:pos x="T4" y="T5"/>
                </a:cxn>
                <a:cxn ang="0">
                  <a:pos x="T6" y="T7"/>
                </a:cxn>
                <a:cxn ang="0">
                  <a:pos x="T8" y="T9"/>
                </a:cxn>
                <a:cxn ang="0">
                  <a:pos x="T10" y="T11"/>
                </a:cxn>
              </a:cxnLst>
              <a:rect l="0" t="0" r="r" b="b"/>
              <a:pathLst>
                <a:path w="135" h="4">
                  <a:moveTo>
                    <a:pt x="77" y="2"/>
                  </a:moveTo>
                  <a:lnTo>
                    <a:pt x="77" y="2"/>
                  </a:lnTo>
                  <a:lnTo>
                    <a:pt x="135" y="0"/>
                  </a:lnTo>
                  <a:cubicBezTo>
                    <a:pt x="96" y="1"/>
                    <a:pt x="0" y="1"/>
                    <a:pt x="6" y="4"/>
                  </a:cubicBezTo>
                  <a:cubicBezTo>
                    <a:pt x="37" y="4"/>
                    <a:pt x="75" y="4"/>
                    <a:pt x="90" y="3"/>
                  </a:cubicBezTo>
                  <a:lnTo>
                    <a:pt x="77" y="2"/>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344" name="Vrije vorm 93"/>
            <p:cNvSpPr>
              <a:spLocks/>
            </p:cNvSpPr>
            <p:nvPr/>
          </p:nvSpPr>
          <p:spPr bwMode="invGray">
            <a:xfrm>
              <a:off x="5019675" y="2713038"/>
              <a:ext cx="73025" cy="4762"/>
            </a:xfrm>
            <a:custGeom>
              <a:avLst/>
              <a:gdLst>
                <a:gd name="T0" fmla="*/ 13 w 38"/>
                <a:gd name="T1" fmla="*/ 1 h 2"/>
                <a:gd name="T2" fmla="*/ 13 w 38"/>
                <a:gd name="T3" fmla="*/ 1 h 2"/>
                <a:gd name="T4" fmla="*/ 38 w 38"/>
                <a:gd name="T5" fmla="*/ 0 h 2"/>
                <a:gd name="T6" fmla="*/ 7 w 38"/>
                <a:gd name="T7" fmla="*/ 0 h 2"/>
                <a:gd name="T8" fmla="*/ 13 w 38"/>
                <a:gd name="T9" fmla="*/ 1 h 2"/>
              </a:gdLst>
              <a:ahLst/>
              <a:cxnLst>
                <a:cxn ang="0">
                  <a:pos x="T0" y="T1"/>
                </a:cxn>
                <a:cxn ang="0">
                  <a:pos x="T2" y="T3"/>
                </a:cxn>
                <a:cxn ang="0">
                  <a:pos x="T4" y="T5"/>
                </a:cxn>
                <a:cxn ang="0">
                  <a:pos x="T6" y="T7"/>
                </a:cxn>
                <a:cxn ang="0">
                  <a:pos x="T8" y="T9"/>
                </a:cxn>
              </a:cxnLst>
              <a:rect l="0" t="0" r="r" b="b"/>
              <a:pathLst>
                <a:path w="38" h="2">
                  <a:moveTo>
                    <a:pt x="13" y="1"/>
                  </a:moveTo>
                  <a:lnTo>
                    <a:pt x="13" y="1"/>
                  </a:lnTo>
                  <a:lnTo>
                    <a:pt x="38" y="0"/>
                  </a:lnTo>
                  <a:lnTo>
                    <a:pt x="7" y="0"/>
                  </a:lnTo>
                  <a:cubicBezTo>
                    <a:pt x="16" y="0"/>
                    <a:pt x="0" y="2"/>
                    <a:pt x="13"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345" name="Vrije vorm 94"/>
            <p:cNvSpPr>
              <a:spLocks/>
            </p:cNvSpPr>
            <p:nvPr/>
          </p:nvSpPr>
          <p:spPr bwMode="invGray">
            <a:xfrm>
              <a:off x="5021263" y="2713038"/>
              <a:ext cx="11113" cy="0"/>
            </a:xfrm>
            <a:custGeom>
              <a:avLst/>
              <a:gdLst>
                <a:gd name="T0" fmla="*/ 0 w 6"/>
                <a:gd name="T1" fmla="*/ 0 w 6"/>
                <a:gd name="T2" fmla="*/ 6 w 6"/>
                <a:gd name="T3" fmla="*/ 0 w 6"/>
              </a:gdLst>
              <a:ahLst/>
              <a:cxnLst>
                <a:cxn ang="0">
                  <a:pos x="T0" y="0"/>
                </a:cxn>
                <a:cxn ang="0">
                  <a:pos x="T1" y="0"/>
                </a:cxn>
                <a:cxn ang="0">
                  <a:pos x="T2" y="0"/>
                </a:cxn>
                <a:cxn ang="0">
                  <a:pos x="T3" y="0"/>
                </a:cxn>
              </a:cxnLst>
              <a:rect l="0" t="0" r="r" b="b"/>
              <a:pathLst>
                <a:path w="6">
                  <a:moveTo>
                    <a:pt x="0" y="0"/>
                  </a:moveTo>
                  <a:lnTo>
                    <a:pt x="0" y="0"/>
                  </a:lnTo>
                  <a:lnTo>
                    <a:pt x="6" y="0"/>
                  </a:lnTo>
                  <a:lnTo>
                    <a:pt x="0"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346" name="Vrije vorm 95"/>
            <p:cNvSpPr>
              <a:spLocks/>
            </p:cNvSpPr>
            <p:nvPr/>
          </p:nvSpPr>
          <p:spPr bwMode="invGray">
            <a:xfrm>
              <a:off x="5864225" y="2784475"/>
              <a:ext cx="101600" cy="4762"/>
            </a:xfrm>
            <a:custGeom>
              <a:avLst/>
              <a:gdLst>
                <a:gd name="T0" fmla="*/ 3 w 53"/>
                <a:gd name="T1" fmla="*/ 2 h 2"/>
                <a:gd name="T2" fmla="*/ 3 w 53"/>
                <a:gd name="T3" fmla="*/ 2 h 2"/>
                <a:gd name="T4" fmla="*/ 53 w 53"/>
                <a:gd name="T5" fmla="*/ 1 h 2"/>
                <a:gd name="T6" fmla="*/ 3 w 53"/>
                <a:gd name="T7" fmla="*/ 2 h 2"/>
              </a:gdLst>
              <a:ahLst/>
              <a:cxnLst>
                <a:cxn ang="0">
                  <a:pos x="T0" y="T1"/>
                </a:cxn>
                <a:cxn ang="0">
                  <a:pos x="T2" y="T3"/>
                </a:cxn>
                <a:cxn ang="0">
                  <a:pos x="T4" y="T5"/>
                </a:cxn>
                <a:cxn ang="0">
                  <a:pos x="T6" y="T7"/>
                </a:cxn>
              </a:cxnLst>
              <a:rect l="0" t="0" r="r" b="b"/>
              <a:pathLst>
                <a:path w="53" h="2">
                  <a:moveTo>
                    <a:pt x="3" y="2"/>
                  </a:moveTo>
                  <a:lnTo>
                    <a:pt x="3" y="2"/>
                  </a:lnTo>
                  <a:cubicBezTo>
                    <a:pt x="21" y="2"/>
                    <a:pt x="36" y="2"/>
                    <a:pt x="53" y="1"/>
                  </a:cubicBezTo>
                  <a:cubicBezTo>
                    <a:pt x="46" y="1"/>
                    <a:pt x="0" y="0"/>
                    <a:pt x="3"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347" name="Vrije vorm 96"/>
            <p:cNvSpPr>
              <a:spLocks/>
            </p:cNvSpPr>
            <p:nvPr/>
          </p:nvSpPr>
          <p:spPr bwMode="invGray">
            <a:xfrm>
              <a:off x="4703763" y="2722563"/>
              <a:ext cx="84138" cy="1587"/>
            </a:xfrm>
            <a:custGeom>
              <a:avLst/>
              <a:gdLst>
                <a:gd name="T0" fmla="*/ 3 w 44"/>
                <a:gd name="T1" fmla="*/ 1 h 1"/>
                <a:gd name="T2" fmla="*/ 3 w 44"/>
                <a:gd name="T3" fmla="*/ 1 h 1"/>
                <a:gd name="T4" fmla="*/ 44 w 44"/>
                <a:gd name="T5" fmla="*/ 0 h 1"/>
                <a:gd name="T6" fmla="*/ 0 w 44"/>
                <a:gd name="T7" fmla="*/ 0 h 1"/>
                <a:gd name="T8" fmla="*/ 3 w 44"/>
                <a:gd name="T9" fmla="*/ 1 h 1"/>
              </a:gdLst>
              <a:ahLst/>
              <a:cxnLst>
                <a:cxn ang="0">
                  <a:pos x="T0" y="T1"/>
                </a:cxn>
                <a:cxn ang="0">
                  <a:pos x="T2" y="T3"/>
                </a:cxn>
                <a:cxn ang="0">
                  <a:pos x="T4" y="T5"/>
                </a:cxn>
                <a:cxn ang="0">
                  <a:pos x="T6" y="T7"/>
                </a:cxn>
                <a:cxn ang="0">
                  <a:pos x="T8" y="T9"/>
                </a:cxn>
              </a:cxnLst>
              <a:rect l="0" t="0" r="r" b="b"/>
              <a:pathLst>
                <a:path w="44" h="1">
                  <a:moveTo>
                    <a:pt x="3" y="1"/>
                  </a:moveTo>
                  <a:lnTo>
                    <a:pt x="3" y="1"/>
                  </a:lnTo>
                  <a:lnTo>
                    <a:pt x="44" y="0"/>
                  </a:lnTo>
                  <a:lnTo>
                    <a:pt x="0" y="0"/>
                  </a:lnTo>
                  <a:lnTo>
                    <a:pt x="3"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348" name="Vrije vorm 97"/>
            <p:cNvSpPr>
              <a:spLocks/>
            </p:cNvSpPr>
            <p:nvPr/>
          </p:nvSpPr>
          <p:spPr bwMode="invGray">
            <a:xfrm>
              <a:off x="4264025" y="2713038"/>
              <a:ext cx="77788" cy="4762"/>
            </a:xfrm>
            <a:custGeom>
              <a:avLst/>
              <a:gdLst>
                <a:gd name="T0" fmla="*/ 41 w 41"/>
                <a:gd name="T1" fmla="*/ 1 h 2"/>
                <a:gd name="T2" fmla="*/ 41 w 41"/>
                <a:gd name="T3" fmla="*/ 1 h 2"/>
                <a:gd name="T4" fmla="*/ 34 w 41"/>
                <a:gd name="T5" fmla="*/ 0 h 2"/>
                <a:gd name="T6" fmla="*/ 0 w 41"/>
                <a:gd name="T7" fmla="*/ 1 h 2"/>
                <a:gd name="T8" fmla="*/ 7 w 41"/>
                <a:gd name="T9" fmla="*/ 2 h 2"/>
                <a:gd name="T10" fmla="*/ 41 w 41"/>
                <a:gd name="T11" fmla="*/ 1 h 2"/>
              </a:gdLst>
              <a:ahLst/>
              <a:cxnLst>
                <a:cxn ang="0">
                  <a:pos x="T0" y="T1"/>
                </a:cxn>
                <a:cxn ang="0">
                  <a:pos x="T2" y="T3"/>
                </a:cxn>
                <a:cxn ang="0">
                  <a:pos x="T4" y="T5"/>
                </a:cxn>
                <a:cxn ang="0">
                  <a:pos x="T6" y="T7"/>
                </a:cxn>
                <a:cxn ang="0">
                  <a:pos x="T8" y="T9"/>
                </a:cxn>
                <a:cxn ang="0">
                  <a:pos x="T10" y="T11"/>
                </a:cxn>
              </a:cxnLst>
              <a:rect l="0" t="0" r="r" b="b"/>
              <a:pathLst>
                <a:path w="41" h="2">
                  <a:moveTo>
                    <a:pt x="41" y="1"/>
                  </a:moveTo>
                  <a:lnTo>
                    <a:pt x="41" y="1"/>
                  </a:lnTo>
                  <a:lnTo>
                    <a:pt x="34" y="0"/>
                  </a:lnTo>
                  <a:lnTo>
                    <a:pt x="0" y="1"/>
                  </a:lnTo>
                  <a:lnTo>
                    <a:pt x="7" y="2"/>
                  </a:lnTo>
                  <a:lnTo>
                    <a:pt x="41"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349" name="Vrije vorm 98"/>
            <p:cNvSpPr>
              <a:spLocks/>
            </p:cNvSpPr>
            <p:nvPr/>
          </p:nvSpPr>
          <p:spPr bwMode="invGray">
            <a:xfrm>
              <a:off x="4800600" y="2822575"/>
              <a:ext cx="117475" cy="7937"/>
            </a:xfrm>
            <a:custGeom>
              <a:avLst/>
              <a:gdLst>
                <a:gd name="T0" fmla="*/ 11 w 61"/>
                <a:gd name="T1" fmla="*/ 2 h 3"/>
                <a:gd name="T2" fmla="*/ 11 w 61"/>
                <a:gd name="T3" fmla="*/ 2 h 3"/>
                <a:gd name="T4" fmla="*/ 54 w 61"/>
                <a:gd name="T5" fmla="*/ 0 h 3"/>
                <a:gd name="T6" fmla="*/ 0 w 61"/>
                <a:gd name="T7" fmla="*/ 0 h 3"/>
                <a:gd name="T8" fmla="*/ 46 w 61"/>
                <a:gd name="T9" fmla="*/ 0 h 3"/>
                <a:gd name="T10" fmla="*/ 11 w 61"/>
                <a:gd name="T11" fmla="*/ 2 h 3"/>
              </a:gdLst>
              <a:ahLst/>
              <a:cxnLst>
                <a:cxn ang="0">
                  <a:pos x="T0" y="T1"/>
                </a:cxn>
                <a:cxn ang="0">
                  <a:pos x="T2" y="T3"/>
                </a:cxn>
                <a:cxn ang="0">
                  <a:pos x="T4" y="T5"/>
                </a:cxn>
                <a:cxn ang="0">
                  <a:pos x="T6" y="T7"/>
                </a:cxn>
                <a:cxn ang="0">
                  <a:pos x="T8" y="T9"/>
                </a:cxn>
                <a:cxn ang="0">
                  <a:pos x="T10" y="T11"/>
                </a:cxn>
              </a:cxnLst>
              <a:rect l="0" t="0" r="r" b="b"/>
              <a:pathLst>
                <a:path w="61" h="3">
                  <a:moveTo>
                    <a:pt x="11" y="2"/>
                  </a:moveTo>
                  <a:lnTo>
                    <a:pt x="11" y="2"/>
                  </a:lnTo>
                  <a:cubicBezTo>
                    <a:pt x="39" y="3"/>
                    <a:pt x="61" y="0"/>
                    <a:pt x="54" y="0"/>
                  </a:cubicBezTo>
                  <a:lnTo>
                    <a:pt x="0" y="0"/>
                  </a:lnTo>
                  <a:cubicBezTo>
                    <a:pt x="13" y="2"/>
                    <a:pt x="15" y="0"/>
                    <a:pt x="46" y="0"/>
                  </a:cubicBezTo>
                  <a:lnTo>
                    <a:pt x="11" y="2"/>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350" name="Vrije vorm 99"/>
            <p:cNvSpPr>
              <a:spLocks/>
            </p:cNvSpPr>
            <p:nvPr/>
          </p:nvSpPr>
          <p:spPr bwMode="invGray">
            <a:xfrm>
              <a:off x="187325" y="2714625"/>
              <a:ext cx="1925638" cy="31750"/>
            </a:xfrm>
            <a:custGeom>
              <a:avLst/>
              <a:gdLst>
                <a:gd name="T0" fmla="*/ 746 w 1004"/>
                <a:gd name="T1" fmla="*/ 6 h 14"/>
                <a:gd name="T2" fmla="*/ 746 w 1004"/>
                <a:gd name="T3" fmla="*/ 6 h 14"/>
                <a:gd name="T4" fmla="*/ 820 w 1004"/>
                <a:gd name="T5" fmla="*/ 7 h 14"/>
                <a:gd name="T6" fmla="*/ 800 w 1004"/>
                <a:gd name="T7" fmla="*/ 8 h 14"/>
                <a:gd name="T8" fmla="*/ 847 w 1004"/>
                <a:gd name="T9" fmla="*/ 5 h 14"/>
                <a:gd name="T10" fmla="*/ 769 w 1004"/>
                <a:gd name="T11" fmla="*/ 11 h 14"/>
                <a:gd name="T12" fmla="*/ 918 w 1004"/>
                <a:gd name="T13" fmla="*/ 9 h 14"/>
                <a:gd name="T14" fmla="*/ 876 w 1004"/>
                <a:gd name="T15" fmla="*/ 7 h 14"/>
                <a:gd name="T16" fmla="*/ 981 w 1004"/>
                <a:gd name="T17" fmla="*/ 5 h 14"/>
                <a:gd name="T18" fmla="*/ 989 w 1004"/>
                <a:gd name="T19" fmla="*/ 2 h 14"/>
                <a:gd name="T20" fmla="*/ 997 w 1004"/>
                <a:gd name="T21" fmla="*/ 2 h 14"/>
                <a:gd name="T22" fmla="*/ 1004 w 1004"/>
                <a:gd name="T23" fmla="*/ 2 h 14"/>
                <a:gd name="T24" fmla="*/ 999 w 1004"/>
                <a:gd name="T25" fmla="*/ 2 h 14"/>
                <a:gd name="T26" fmla="*/ 994 w 1004"/>
                <a:gd name="T27" fmla="*/ 1 h 14"/>
                <a:gd name="T28" fmla="*/ 904 w 1004"/>
                <a:gd name="T29" fmla="*/ 0 h 14"/>
                <a:gd name="T30" fmla="*/ 791 w 1004"/>
                <a:gd name="T31" fmla="*/ 2 h 14"/>
                <a:gd name="T32" fmla="*/ 756 w 1004"/>
                <a:gd name="T33" fmla="*/ 2 h 14"/>
                <a:gd name="T34" fmla="*/ 743 w 1004"/>
                <a:gd name="T35" fmla="*/ 2 h 14"/>
                <a:gd name="T36" fmla="*/ 764 w 1004"/>
                <a:gd name="T37" fmla="*/ 1 h 14"/>
                <a:gd name="T38" fmla="*/ 697 w 1004"/>
                <a:gd name="T39" fmla="*/ 2 h 14"/>
                <a:gd name="T40" fmla="*/ 570 w 1004"/>
                <a:gd name="T41" fmla="*/ 3 h 14"/>
                <a:gd name="T42" fmla="*/ 559 w 1004"/>
                <a:gd name="T43" fmla="*/ 2 h 14"/>
                <a:gd name="T44" fmla="*/ 554 w 1004"/>
                <a:gd name="T45" fmla="*/ 3 h 14"/>
                <a:gd name="T46" fmla="*/ 0 w 1004"/>
                <a:gd name="T47" fmla="*/ 4 h 14"/>
                <a:gd name="T48" fmla="*/ 79 w 1004"/>
                <a:gd name="T49" fmla="*/ 5 h 14"/>
                <a:gd name="T50" fmla="*/ 113 w 1004"/>
                <a:gd name="T51" fmla="*/ 8 h 14"/>
                <a:gd name="T52" fmla="*/ 49 w 1004"/>
                <a:gd name="T53" fmla="*/ 8 h 14"/>
                <a:gd name="T54" fmla="*/ 64 w 1004"/>
                <a:gd name="T55" fmla="*/ 12 h 14"/>
                <a:gd name="T56" fmla="*/ 213 w 1004"/>
                <a:gd name="T57" fmla="*/ 8 h 14"/>
                <a:gd name="T58" fmla="*/ 234 w 1004"/>
                <a:gd name="T59" fmla="*/ 11 h 14"/>
                <a:gd name="T60" fmla="*/ 223 w 1004"/>
                <a:gd name="T61" fmla="*/ 11 h 14"/>
                <a:gd name="T62" fmla="*/ 324 w 1004"/>
                <a:gd name="T63" fmla="*/ 10 h 14"/>
                <a:gd name="T64" fmla="*/ 322 w 1004"/>
                <a:gd name="T65" fmla="*/ 12 h 14"/>
                <a:gd name="T66" fmla="*/ 454 w 1004"/>
                <a:gd name="T67" fmla="*/ 10 h 14"/>
                <a:gd name="T68" fmla="*/ 452 w 1004"/>
                <a:gd name="T69" fmla="*/ 11 h 14"/>
                <a:gd name="T70" fmla="*/ 620 w 1004"/>
                <a:gd name="T71" fmla="*/ 9 h 14"/>
                <a:gd name="T72" fmla="*/ 568 w 1004"/>
                <a:gd name="T73" fmla="*/ 11 h 14"/>
                <a:gd name="T74" fmla="*/ 643 w 1004"/>
                <a:gd name="T75" fmla="*/ 10 h 14"/>
                <a:gd name="T76" fmla="*/ 622 w 1004"/>
                <a:gd name="T77" fmla="*/ 12 h 14"/>
                <a:gd name="T78" fmla="*/ 758 w 1004"/>
                <a:gd name="T79" fmla="*/ 8 h 14"/>
                <a:gd name="T80" fmla="*/ 746 w 1004"/>
                <a:gd name="T81" fmla="*/ 6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1004" h="14">
                  <a:moveTo>
                    <a:pt x="746" y="6"/>
                  </a:moveTo>
                  <a:lnTo>
                    <a:pt x="746" y="6"/>
                  </a:lnTo>
                  <a:cubicBezTo>
                    <a:pt x="758" y="5"/>
                    <a:pt x="817" y="5"/>
                    <a:pt x="820" y="7"/>
                  </a:cubicBezTo>
                  <a:cubicBezTo>
                    <a:pt x="812" y="7"/>
                    <a:pt x="780" y="8"/>
                    <a:pt x="800" y="8"/>
                  </a:cubicBezTo>
                  <a:lnTo>
                    <a:pt x="847" y="5"/>
                  </a:lnTo>
                  <a:cubicBezTo>
                    <a:pt x="909" y="7"/>
                    <a:pt x="800" y="10"/>
                    <a:pt x="769" y="11"/>
                  </a:cubicBezTo>
                  <a:cubicBezTo>
                    <a:pt x="832" y="11"/>
                    <a:pt x="851" y="9"/>
                    <a:pt x="918" y="9"/>
                  </a:cubicBezTo>
                  <a:cubicBezTo>
                    <a:pt x="899" y="9"/>
                    <a:pt x="886" y="8"/>
                    <a:pt x="876" y="7"/>
                  </a:cubicBezTo>
                  <a:cubicBezTo>
                    <a:pt x="873" y="5"/>
                    <a:pt x="936" y="6"/>
                    <a:pt x="981" y="5"/>
                  </a:cubicBezTo>
                  <a:cubicBezTo>
                    <a:pt x="952" y="4"/>
                    <a:pt x="969" y="3"/>
                    <a:pt x="989" y="2"/>
                  </a:cubicBezTo>
                  <a:cubicBezTo>
                    <a:pt x="993" y="2"/>
                    <a:pt x="996" y="2"/>
                    <a:pt x="997" y="2"/>
                  </a:cubicBezTo>
                  <a:lnTo>
                    <a:pt x="1004" y="2"/>
                  </a:lnTo>
                  <a:lnTo>
                    <a:pt x="999" y="2"/>
                  </a:lnTo>
                  <a:cubicBezTo>
                    <a:pt x="999" y="1"/>
                    <a:pt x="998" y="1"/>
                    <a:pt x="994" y="1"/>
                  </a:cubicBezTo>
                  <a:cubicBezTo>
                    <a:pt x="957" y="1"/>
                    <a:pt x="928" y="0"/>
                    <a:pt x="904" y="0"/>
                  </a:cubicBezTo>
                  <a:cubicBezTo>
                    <a:pt x="928" y="3"/>
                    <a:pt x="822" y="1"/>
                    <a:pt x="791" y="2"/>
                  </a:cubicBezTo>
                  <a:lnTo>
                    <a:pt x="756" y="2"/>
                  </a:lnTo>
                  <a:lnTo>
                    <a:pt x="743" y="2"/>
                  </a:lnTo>
                  <a:cubicBezTo>
                    <a:pt x="740" y="2"/>
                    <a:pt x="744" y="1"/>
                    <a:pt x="764" y="1"/>
                  </a:cubicBezTo>
                  <a:cubicBezTo>
                    <a:pt x="747" y="1"/>
                    <a:pt x="692" y="1"/>
                    <a:pt x="697" y="2"/>
                  </a:cubicBezTo>
                  <a:lnTo>
                    <a:pt x="570" y="3"/>
                  </a:lnTo>
                  <a:cubicBezTo>
                    <a:pt x="566" y="3"/>
                    <a:pt x="562" y="2"/>
                    <a:pt x="559" y="2"/>
                  </a:cubicBezTo>
                  <a:cubicBezTo>
                    <a:pt x="554" y="2"/>
                    <a:pt x="554" y="3"/>
                    <a:pt x="554" y="3"/>
                  </a:cubicBezTo>
                  <a:lnTo>
                    <a:pt x="0" y="4"/>
                  </a:lnTo>
                  <a:lnTo>
                    <a:pt x="79" y="5"/>
                  </a:lnTo>
                  <a:cubicBezTo>
                    <a:pt x="37" y="8"/>
                    <a:pt x="125" y="6"/>
                    <a:pt x="113" y="8"/>
                  </a:cubicBezTo>
                  <a:cubicBezTo>
                    <a:pt x="94" y="9"/>
                    <a:pt x="66" y="9"/>
                    <a:pt x="49" y="8"/>
                  </a:cubicBezTo>
                  <a:cubicBezTo>
                    <a:pt x="43" y="9"/>
                    <a:pt x="67" y="10"/>
                    <a:pt x="64" y="12"/>
                  </a:cubicBezTo>
                  <a:cubicBezTo>
                    <a:pt x="134" y="13"/>
                    <a:pt x="145" y="7"/>
                    <a:pt x="213" y="8"/>
                  </a:cubicBezTo>
                  <a:cubicBezTo>
                    <a:pt x="210" y="10"/>
                    <a:pt x="189" y="11"/>
                    <a:pt x="234" y="11"/>
                  </a:cubicBezTo>
                  <a:lnTo>
                    <a:pt x="223" y="11"/>
                  </a:lnTo>
                  <a:cubicBezTo>
                    <a:pt x="294" y="9"/>
                    <a:pt x="278" y="14"/>
                    <a:pt x="324" y="10"/>
                  </a:cubicBezTo>
                  <a:lnTo>
                    <a:pt x="322" y="12"/>
                  </a:lnTo>
                  <a:cubicBezTo>
                    <a:pt x="355" y="11"/>
                    <a:pt x="418" y="11"/>
                    <a:pt x="454" y="10"/>
                  </a:cubicBezTo>
                  <a:lnTo>
                    <a:pt x="452" y="11"/>
                  </a:lnTo>
                  <a:cubicBezTo>
                    <a:pt x="551" y="8"/>
                    <a:pt x="508" y="10"/>
                    <a:pt x="620" y="9"/>
                  </a:cubicBezTo>
                  <a:lnTo>
                    <a:pt x="568" y="11"/>
                  </a:lnTo>
                  <a:cubicBezTo>
                    <a:pt x="607" y="12"/>
                    <a:pt x="616" y="10"/>
                    <a:pt x="643" y="10"/>
                  </a:cubicBezTo>
                  <a:cubicBezTo>
                    <a:pt x="641" y="10"/>
                    <a:pt x="648" y="12"/>
                    <a:pt x="622" y="12"/>
                  </a:cubicBezTo>
                  <a:lnTo>
                    <a:pt x="758" y="8"/>
                  </a:lnTo>
                  <a:cubicBezTo>
                    <a:pt x="790" y="7"/>
                    <a:pt x="751" y="7"/>
                    <a:pt x="746" y="6"/>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351" name="Vrije vorm 100"/>
            <p:cNvSpPr>
              <a:spLocks/>
            </p:cNvSpPr>
            <p:nvPr/>
          </p:nvSpPr>
          <p:spPr bwMode="invGray">
            <a:xfrm>
              <a:off x="1947862" y="2735263"/>
              <a:ext cx="47625" cy="0"/>
            </a:xfrm>
            <a:custGeom>
              <a:avLst/>
              <a:gdLst>
                <a:gd name="T0" fmla="*/ 0 w 25"/>
                <a:gd name="T1" fmla="*/ 0 w 25"/>
                <a:gd name="T2" fmla="*/ 25 w 25"/>
                <a:gd name="T3" fmla="*/ 0 w 25"/>
              </a:gdLst>
              <a:ahLst/>
              <a:cxnLst>
                <a:cxn ang="0">
                  <a:pos x="T0" y="0"/>
                </a:cxn>
                <a:cxn ang="0">
                  <a:pos x="T1" y="0"/>
                </a:cxn>
                <a:cxn ang="0">
                  <a:pos x="T2" y="0"/>
                </a:cxn>
                <a:cxn ang="0">
                  <a:pos x="T3" y="0"/>
                </a:cxn>
              </a:cxnLst>
              <a:rect l="0" t="0" r="r" b="b"/>
              <a:pathLst>
                <a:path w="25">
                  <a:moveTo>
                    <a:pt x="0" y="0"/>
                  </a:moveTo>
                  <a:lnTo>
                    <a:pt x="0" y="0"/>
                  </a:lnTo>
                  <a:lnTo>
                    <a:pt x="25" y="0"/>
                  </a:lnTo>
                  <a:lnTo>
                    <a:pt x="0"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352" name="Vrije vorm 101"/>
            <p:cNvSpPr>
              <a:spLocks/>
            </p:cNvSpPr>
            <p:nvPr/>
          </p:nvSpPr>
          <p:spPr bwMode="invGray">
            <a:xfrm>
              <a:off x="112712" y="2724150"/>
              <a:ext cx="74613" cy="0"/>
            </a:xfrm>
            <a:custGeom>
              <a:avLst/>
              <a:gdLst>
                <a:gd name="T0" fmla="*/ 0 w 39"/>
                <a:gd name="T1" fmla="*/ 0 w 39"/>
                <a:gd name="T2" fmla="*/ 39 w 39"/>
                <a:gd name="T3" fmla="*/ 0 w 39"/>
              </a:gdLst>
              <a:ahLst/>
              <a:cxnLst>
                <a:cxn ang="0">
                  <a:pos x="T0" y="0"/>
                </a:cxn>
                <a:cxn ang="0">
                  <a:pos x="T1" y="0"/>
                </a:cxn>
                <a:cxn ang="0">
                  <a:pos x="T2" y="0"/>
                </a:cxn>
                <a:cxn ang="0">
                  <a:pos x="T3" y="0"/>
                </a:cxn>
              </a:cxnLst>
              <a:rect l="0" t="0" r="r" b="b"/>
              <a:pathLst>
                <a:path w="39">
                  <a:moveTo>
                    <a:pt x="0" y="0"/>
                  </a:moveTo>
                  <a:lnTo>
                    <a:pt x="0" y="0"/>
                  </a:lnTo>
                  <a:lnTo>
                    <a:pt x="39" y="0"/>
                  </a:lnTo>
                  <a:cubicBezTo>
                    <a:pt x="27" y="0"/>
                    <a:pt x="14" y="0"/>
                    <a:pt x="0"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353" name="Vrije vorm 102"/>
            <p:cNvSpPr>
              <a:spLocks/>
            </p:cNvSpPr>
            <p:nvPr/>
          </p:nvSpPr>
          <p:spPr bwMode="invGray">
            <a:xfrm>
              <a:off x="2187575" y="2717800"/>
              <a:ext cx="176213" cy="6350"/>
            </a:xfrm>
            <a:custGeom>
              <a:avLst/>
              <a:gdLst>
                <a:gd name="T0" fmla="*/ 71 w 92"/>
                <a:gd name="T1" fmla="*/ 3 h 3"/>
                <a:gd name="T2" fmla="*/ 71 w 92"/>
                <a:gd name="T3" fmla="*/ 3 h 3"/>
                <a:gd name="T4" fmla="*/ 92 w 92"/>
                <a:gd name="T5" fmla="*/ 0 h 3"/>
                <a:gd name="T6" fmla="*/ 8 w 92"/>
                <a:gd name="T7" fmla="*/ 1 h 3"/>
                <a:gd name="T8" fmla="*/ 2 w 92"/>
                <a:gd name="T9" fmla="*/ 3 h 3"/>
                <a:gd name="T10" fmla="*/ 71 w 92"/>
                <a:gd name="T11" fmla="*/ 3 h 3"/>
              </a:gdLst>
              <a:ahLst/>
              <a:cxnLst>
                <a:cxn ang="0">
                  <a:pos x="T0" y="T1"/>
                </a:cxn>
                <a:cxn ang="0">
                  <a:pos x="T2" y="T3"/>
                </a:cxn>
                <a:cxn ang="0">
                  <a:pos x="T4" y="T5"/>
                </a:cxn>
                <a:cxn ang="0">
                  <a:pos x="T6" y="T7"/>
                </a:cxn>
                <a:cxn ang="0">
                  <a:pos x="T8" y="T9"/>
                </a:cxn>
                <a:cxn ang="0">
                  <a:pos x="T10" y="T11"/>
                </a:cxn>
              </a:cxnLst>
              <a:rect l="0" t="0" r="r" b="b"/>
              <a:pathLst>
                <a:path w="92" h="3">
                  <a:moveTo>
                    <a:pt x="71" y="3"/>
                  </a:moveTo>
                  <a:lnTo>
                    <a:pt x="71" y="3"/>
                  </a:lnTo>
                  <a:cubicBezTo>
                    <a:pt x="47" y="2"/>
                    <a:pt x="88" y="1"/>
                    <a:pt x="92" y="0"/>
                  </a:cubicBezTo>
                  <a:lnTo>
                    <a:pt x="8" y="1"/>
                  </a:lnTo>
                  <a:cubicBezTo>
                    <a:pt x="8" y="1"/>
                    <a:pt x="0" y="2"/>
                    <a:pt x="2" y="3"/>
                  </a:cubicBezTo>
                  <a:lnTo>
                    <a:pt x="71" y="3"/>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354" name="Vrije vorm 103"/>
            <p:cNvSpPr>
              <a:spLocks/>
            </p:cNvSpPr>
            <p:nvPr/>
          </p:nvSpPr>
          <p:spPr bwMode="invGray">
            <a:xfrm>
              <a:off x="2112962" y="2714625"/>
              <a:ext cx="90488" cy="4762"/>
            </a:xfrm>
            <a:custGeom>
              <a:avLst/>
              <a:gdLst>
                <a:gd name="T0" fmla="*/ 22 w 47"/>
                <a:gd name="T1" fmla="*/ 0 h 2"/>
                <a:gd name="T2" fmla="*/ 22 w 47"/>
                <a:gd name="T3" fmla="*/ 0 h 2"/>
                <a:gd name="T4" fmla="*/ 0 w 47"/>
                <a:gd name="T5" fmla="*/ 2 h 2"/>
                <a:gd name="T6" fmla="*/ 47 w 47"/>
                <a:gd name="T7" fmla="*/ 2 h 2"/>
                <a:gd name="T8" fmla="*/ 22 w 47"/>
                <a:gd name="T9" fmla="*/ 0 h 2"/>
              </a:gdLst>
              <a:ahLst/>
              <a:cxnLst>
                <a:cxn ang="0">
                  <a:pos x="T0" y="T1"/>
                </a:cxn>
                <a:cxn ang="0">
                  <a:pos x="T2" y="T3"/>
                </a:cxn>
                <a:cxn ang="0">
                  <a:pos x="T4" y="T5"/>
                </a:cxn>
                <a:cxn ang="0">
                  <a:pos x="T6" y="T7"/>
                </a:cxn>
                <a:cxn ang="0">
                  <a:pos x="T8" y="T9"/>
                </a:cxn>
              </a:cxnLst>
              <a:rect l="0" t="0" r="r" b="b"/>
              <a:pathLst>
                <a:path w="47" h="2">
                  <a:moveTo>
                    <a:pt x="22" y="0"/>
                  </a:moveTo>
                  <a:lnTo>
                    <a:pt x="22" y="0"/>
                  </a:lnTo>
                  <a:cubicBezTo>
                    <a:pt x="19" y="1"/>
                    <a:pt x="11" y="1"/>
                    <a:pt x="0" y="2"/>
                  </a:cubicBezTo>
                  <a:lnTo>
                    <a:pt x="47" y="2"/>
                  </a:lnTo>
                  <a:cubicBezTo>
                    <a:pt x="47" y="1"/>
                    <a:pt x="41" y="0"/>
                    <a:pt x="22"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355" name="Vrije vorm 104"/>
            <p:cNvSpPr>
              <a:spLocks/>
            </p:cNvSpPr>
            <p:nvPr/>
          </p:nvSpPr>
          <p:spPr bwMode="invGray">
            <a:xfrm>
              <a:off x="2101850" y="2811463"/>
              <a:ext cx="71438" cy="3175"/>
            </a:xfrm>
            <a:custGeom>
              <a:avLst/>
              <a:gdLst>
                <a:gd name="T0" fmla="*/ 37 w 37"/>
                <a:gd name="T1" fmla="*/ 0 h 1"/>
                <a:gd name="T2" fmla="*/ 37 w 37"/>
                <a:gd name="T3" fmla="*/ 0 h 1"/>
                <a:gd name="T4" fmla="*/ 22 w 37"/>
                <a:gd name="T5" fmla="*/ 1 h 1"/>
                <a:gd name="T6" fmla="*/ 0 w 37"/>
                <a:gd name="T7" fmla="*/ 1 h 1"/>
                <a:gd name="T8" fmla="*/ 37 w 37"/>
                <a:gd name="T9" fmla="*/ 0 h 1"/>
              </a:gdLst>
              <a:ahLst/>
              <a:cxnLst>
                <a:cxn ang="0">
                  <a:pos x="T0" y="T1"/>
                </a:cxn>
                <a:cxn ang="0">
                  <a:pos x="T2" y="T3"/>
                </a:cxn>
                <a:cxn ang="0">
                  <a:pos x="T4" y="T5"/>
                </a:cxn>
                <a:cxn ang="0">
                  <a:pos x="T6" y="T7"/>
                </a:cxn>
                <a:cxn ang="0">
                  <a:pos x="T8" y="T9"/>
                </a:cxn>
              </a:cxnLst>
              <a:rect l="0" t="0" r="r" b="b"/>
              <a:pathLst>
                <a:path w="37" h="1">
                  <a:moveTo>
                    <a:pt x="37" y="0"/>
                  </a:moveTo>
                  <a:lnTo>
                    <a:pt x="37" y="0"/>
                  </a:lnTo>
                  <a:lnTo>
                    <a:pt x="22" y="1"/>
                  </a:lnTo>
                  <a:lnTo>
                    <a:pt x="0" y="1"/>
                  </a:lnTo>
                  <a:lnTo>
                    <a:pt x="37"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356" name="Vrije vorm 105"/>
            <p:cNvSpPr>
              <a:spLocks/>
            </p:cNvSpPr>
            <p:nvPr/>
          </p:nvSpPr>
          <p:spPr bwMode="invGray">
            <a:xfrm>
              <a:off x="1724025" y="2805113"/>
              <a:ext cx="120650" cy="4762"/>
            </a:xfrm>
            <a:custGeom>
              <a:avLst/>
              <a:gdLst>
                <a:gd name="T0" fmla="*/ 0 w 63"/>
                <a:gd name="T1" fmla="*/ 0 h 2"/>
                <a:gd name="T2" fmla="*/ 0 w 63"/>
                <a:gd name="T3" fmla="*/ 0 h 2"/>
                <a:gd name="T4" fmla="*/ 63 w 63"/>
                <a:gd name="T5" fmla="*/ 0 h 2"/>
                <a:gd name="T6" fmla="*/ 0 w 63"/>
                <a:gd name="T7" fmla="*/ 0 h 2"/>
              </a:gdLst>
              <a:ahLst/>
              <a:cxnLst>
                <a:cxn ang="0">
                  <a:pos x="T0" y="T1"/>
                </a:cxn>
                <a:cxn ang="0">
                  <a:pos x="T2" y="T3"/>
                </a:cxn>
                <a:cxn ang="0">
                  <a:pos x="T4" y="T5"/>
                </a:cxn>
                <a:cxn ang="0">
                  <a:pos x="T6" y="T7"/>
                </a:cxn>
              </a:cxnLst>
              <a:rect l="0" t="0" r="r" b="b"/>
              <a:pathLst>
                <a:path w="63" h="2">
                  <a:moveTo>
                    <a:pt x="0" y="0"/>
                  </a:moveTo>
                  <a:lnTo>
                    <a:pt x="0" y="0"/>
                  </a:lnTo>
                  <a:cubicBezTo>
                    <a:pt x="18" y="2"/>
                    <a:pt x="52" y="1"/>
                    <a:pt x="63" y="0"/>
                  </a:cubicBezTo>
                  <a:cubicBezTo>
                    <a:pt x="24" y="0"/>
                    <a:pt x="41" y="0"/>
                    <a:pt x="0"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357" name="Vrije vorm 106"/>
            <p:cNvSpPr>
              <a:spLocks/>
            </p:cNvSpPr>
            <p:nvPr/>
          </p:nvSpPr>
          <p:spPr bwMode="invGray">
            <a:xfrm>
              <a:off x="1744662" y="2833688"/>
              <a:ext cx="73025" cy="3175"/>
            </a:xfrm>
            <a:custGeom>
              <a:avLst/>
              <a:gdLst>
                <a:gd name="T0" fmla="*/ 38 w 38"/>
                <a:gd name="T1" fmla="*/ 0 h 1"/>
                <a:gd name="T2" fmla="*/ 38 w 38"/>
                <a:gd name="T3" fmla="*/ 0 h 1"/>
                <a:gd name="T4" fmla="*/ 0 w 38"/>
                <a:gd name="T5" fmla="*/ 1 h 1"/>
                <a:gd name="T6" fmla="*/ 3 w 38"/>
                <a:gd name="T7" fmla="*/ 1 h 1"/>
                <a:gd name="T8" fmla="*/ 38 w 38"/>
                <a:gd name="T9" fmla="*/ 0 h 1"/>
              </a:gdLst>
              <a:ahLst/>
              <a:cxnLst>
                <a:cxn ang="0">
                  <a:pos x="T0" y="T1"/>
                </a:cxn>
                <a:cxn ang="0">
                  <a:pos x="T2" y="T3"/>
                </a:cxn>
                <a:cxn ang="0">
                  <a:pos x="T4" y="T5"/>
                </a:cxn>
                <a:cxn ang="0">
                  <a:pos x="T6" y="T7"/>
                </a:cxn>
                <a:cxn ang="0">
                  <a:pos x="T8" y="T9"/>
                </a:cxn>
              </a:cxnLst>
              <a:rect l="0" t="0" r="r" b="b"/>
              <a:pathLst>
                <a:path w="38" h="1">
                  <a:moveTo>
                    <a:pt x="38" y="0"/>
                  </a:moveTo>
                  <a:lnTo>
                    <a:pt x="38" y="0"/>
                  </a:lnTo>
                  <a:lnTo>
                    <a:pt x="0" y="1"/>
                  </a:lnTo>
                  <a:lnTo>
                    <a:pt x="3" y="1"/>
                  </a:lnTo>
                  <a:lnTo>
                    <a:pt x="38"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358" name="Vrije vorm 107"/>
            <p:cNvSpPr>
              <a:spLocks/>
            </p:cNvSpPr>
            <p:nvPr/>
          </p:nvSpPr>
          <p:spPr bwMode="invGray">
            <a:xfrm>
              <a:off x="-474663" y="2741613"/>
              <a:ext cx="34925" cy="0"/>
            </a:xfrm>
            <a:custGeom>
              <a:avLst/>
              <a:gdLst>
                <a:gd name="T0" fmla="*/ 18 w 18"/>
                <a:gd name="T1" fmla="*/ 18 w 18"/>
                <a:gd name="T2" fmla="*/ 0 w 18"/>
                <a:gd name="T3" fmla="*/ 18 w 18"/>
              </a:gdLst>
              <a:ahLst/>
              <a:cxnLst>
                <a:cxn ang="0">
                  <a:pos x="T0" y="0"/>
                </a:cxn>
                <a:cxn ang="0">
                  <a:pos x="T1" y="0"/>
                </a:cxn>
                <a:cxn ang="0">
                  <a:pos x="T2" y="0"/>
                </a:cxn>
                <a:cxn ang="0">
                  <a:pos x="T3" y="0"/>
                </a:cxn>
              </a:cxnLst>
              <a:rect l="0" t="0" r="r" b="b"/>
              <a:pathLst>
                <a:path w="18">
                  <a:moveTo>
                    <a:pt x="18" y="0"/>
                  </a:moveTo>
                  <a:lnTo>
                    <a:pt x="18" y="0"/>
                  </a:lnTo>
                  <a:lnTo>
                    <a:pt x="0" y="0"/>
                  </a:lnTo>
                  <a:lnTo>
                    <a:pt x="18"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359" name="Vrije vorm 108"/>
            <p:cNvSpPr>
              <a:spLocks/>
            </p:cNvSpPr>
            <p:nvPr/>
          </p:nvSpPr>
          <p:spPr bwMode="invGray">
            <a:xfrm>
              <a:off x="-947738" y="2725738"/>
              <a:ext cx="1239838" cy="19050"/>
            </a:xfrm>
            <a:custGeom>
              <a:avLst/>
              <a:gdLst>
                <a:gd name="T0" fmla="*/ 588 w 647"/>
                <a:gd name="T1" fmla="*/ 5 h 8"/>
                <a:gd name="T2" fmla="*/ 588 w 647"/>
                <a:gd name="T3" fmla="*/ 5 h 8"/>
                <a:gd name="T4" fmla="*/ 619 w 647"/>
                <a:gd name="T5" fmla="*/ 0 h 8"/>
                <a:gd name="T6" fmla="*/ 570 w 647"/>
                <a:gd name="T7" fmla="*/ 1 h 8"/>
                <a:gd name="T8" fmla="*/ 574 w 647"/>
                <a:gd name="T9" fmla="*/ 0 h 8"/>
                <a:gd name="T10" fmla="*/ 515 w 647"/>
                <a:gd name="T11" fmla="*/ 1 h 8"/>
                <a:gd name="T12" fmla="*/ 533 w 647"/>
                <a:gd name="T13" fmla="*/ 3 h 8"/>
                <a:gd name="T14" fmla="*/ 450 w 647"/>
                <a:gd name="T15" fmla="*/ 0 h 8"/>
                <a:gd name="T16" fmla="*/ 361 w 647"/>
                <a:gd name="T17" fmla="*/ 0 h 8"/>
                <a:gd name="T18" fmla="*/ 368 w 647"/>
                <a:gd name="T19" fmla="*/ 0 h 8"/>
                <a:gd name="T20" fmla="*/ 355 w 647"/>
                <a:gd name="T21" fmla="*/ 0 h 8"/>
                <a:gd name="T22" fmla="*/ 55 w 647"/>
                <a:gd name="T23" fmla="*/ 1 h 8"/>
                <a:gd name="T24" fmla="*/ 45 w 647"/>
                <a:gd name="T25" fmla="*/ 6 h 8"/>
                <a:gd name="T26" fmla="*/ 207 w 647"/>
                <a:gd name="T27" fmla="*/ 5 h 8"/>
                <a:gd name="T28" fmla="*/ 214 w 647"/>
                <a:gd name="T29" fmla="*/ 6 h 8"/>
                <a:gd name="T30" fmla="*/ 250 w 647"/>
                <a:gd name="T31" fmla="*/ 4 h 8"/>
                <a:gd name="T32" fmla="*/ 216 w 647"/>
                <a:gd name="T33" fmla="*/ 3 h 8"/>
                <a:gd name="T34" fmla="*/ 393 w 647"/>
                <a:gd name="T35" fmla="*/ 3 h 8"/>
                <a:gd name="T36" fmla="*/ 265 w 647"/>
                <a:gd name="T37" fmla="*/ 5 h 8"/>
                <a:gd name="T38" fmla="*/ 265 w 647"/>
                <a:gd name="T39" fmla="*/ 7 h 8"/>
                <a:gd name="T40" fmla="*/ 588 w 647"/>
                <a:gd name="T41" fmla="*/ 5 h 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647" h="8">
                  <a:moveTo>
                    <a:pt x="588" y="5"/>
                  </a:moveTo>
                  <a:lnTo>
                    <a:pt x="588" y="5"/>
                  </a:lnTo>
                  <a:cubicBezTo>
                    <a:pt x="499" y="3"/>
                    <a:pt x="647" y="3"/>
                    <a:pt x="619" y="0"/>
                  </a:cubicBezTo>
                  <a:lnTo>
                    <a:pt x="570" y="1"/>
                  </a:lnTo>
                  <a:lnTo>
                    <a:pt x="574" y="0"/>
                  </a:lnTo>
                  <a:lnTo>
                    <a:pt x="515" y="1"/>
                  </a:lnTo>
                  <a:cubicBezTo>
                    <a:pt x="527" y="2"/>
                    <a:pt x="536" y="2"/>
                    <a:pt x="533" y="3"/>
                  </a:cubicBezTo>
                  <a:cubicBezTo>
                    <a:pt x="454" y="3"/>
                    <a:pt x="508" y="2"/>
                    <a:pt x="450" y="0"/>
                  </a:cubicBezTo>
                  <a:lnTo>
                    <a:pt x="361" y="0"/>
                  </a:lnTo>
                  <a:lnTo>
                    <a:pt x="368" y="0"/>
                  </a:lnTo>
                  <a:cubicBezTo>
                    <a:pt x="361" y="0"/>
                    <a:pt x="357" y="0"/>
                    <a:pt x="355" y="0"/>
                  </a:cubicBezTo>
                  <a:lnTo>
                    <a:pt x="55" y="1"/>
                  </a:lnTo>
                  <a:cubicBezTo>
                    <a:pt x="0" y="3"/>
                    <a:pt x="85" y="4"/>
                    <a:pt x="45" y="6"/>
                  </a:cubicBezTo>
                  <a:cubicBezTo>
                    <a:pt x="108" y="6"/>
                    <a:pt x="202" y="8"/>
                    <a:pt x="207" y="5"/>
                  </a:cubicBezTo>
                  <a:cubicBezTo>
                    <a:pt x="205" y="5"/>
                    <a:pt x="201" y="6"/>
                    <a:pt x="214" y="6"/>
                  </a:cubicBezTo>
                  <a:lnTo>
                    <a:pt x="250" y="4"/>
                  </a:lnTo>
                  <a:lnTo>
                    <a:pt x="216" y="3"/>
                  </a:lnTo>
                  <a:cubicBezTo>
                    <a:pt x="252" y="1"/>
                    <a:pt x="371" y="1"/>
                    <a:pt x="393" y="3"/>
                  </a:cubicBezTo>
                  <a:cubicBezTo>
                    <a:pt x="325" y="4"/>
                    <a:pt x="359" y="6"/>
                    <a:pt x="265" y="5"/>
                  </a:cubicBezTo>
                  <a:cubicBezTo>
                    <a:pt x="269" y="6"/>
                    <a:pt x="286" y="7"/>
                    <a:pt x="265" y="7"/>
                  </a:cubicBezTo>
                  <a:cubicBezTo>
                    <a:pt x="375" y="6"/>
                    <a:pt x="474" y="8"/>
                    <a:pt x="588" y="5"/>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360" name="Vrije vorm 109"/>
            <p:cNvSpPr>
              <a:spLocks/>
            </p:cNvSpPr>
            <p:nvPr/>
          </p:nvSpPr>
          <p:spPr bwMode="invGray">
            <a:xfrm>
              <a:off x="-1944688" y="2741613"/>
              <a:ext cx="4763" cy="0"/>
            </a:xfrm>
            <a:custGeom>
              <a:avLst/>
              <a:gdLst>
                <a:gd name="T0" fmla="*/ 1 w 2"/>
                <a:gd name="T1" fmla="*/ 1 w 2"/>
                <a:gd name="T2" fmla="*/ 2 w 2"/>
                <a:gd name="T3" fmla="*/ 1 w 2"/>
              </a:gdLst>
              <a:ahLst/>
              <a:cxnLst>
                <a:cxn ang="0">
                  <a:pos x="T0" y="0"/>
                </a:cxn>
                <a:cxn ang="0">
                  <a:pos x="T1" y="0"/>
                </a:cxn>
                <a:cxn ang="0">
                  <a:pos x="T2" y="0"/>
                </a:cxn>
                <a:cxn ang="0">
                  <a:pos x="T3" y="0"/>
                </a:cxn>
              </a:cxnLst>
              <a:rect l="0" t="0" r="r" b="b"/>
              <a:pathLst>
                <a:path w="2">
                  <a:moveTo>
                    <a:pt x="1" y="0"/>
                  </a:moveTo>
                  <a:lnTo>
                    <a:pt x="1" y="0"/>
                  </a:lnTo>
                  <a:lnTo>
                    <a:pt x="2" y="0"/>
                  </a:lnTo>
                  <a:cubicBezTo>
                    <a:pt x="0" y="0"/>
                    <a:pt x="0" y="0"/>
                    <a:pt x="1"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361" name="Vrije vorm 110"/>
            <p:cNvSpPr>
              <a:spLocks/>
            </p:cNvSpPr>
            <p:nvPr/>
          </p:nvSpPr>
          <p:spPr bwMode="invGray">
            <a:xfrm>
              <a:off x="-1939925" y="2735263"/>
              <a:ext cx="173038" cy="6350"/>
            </a:xfrm>
            <a:custGeom>
              <a:avLst/>
              <a:gdLst>
                <a:gd name="T0" fmla="*/ 36 w 90"/>
                <a:gd name="T1" fmla="*/ 3 h 3"/>
                <a:gd name="T2" fmla="*/ 36 w 90"/>
                <a:gd name="T3" fmla="*/ 3 h 3"/>
                <a:gd name="T4" fmla="*/ 90 w 90"/>
                <a:gd name="T5" fmla="*/ 0 h 3"/>
                <a:gd name="T6" fmla="*/ 6 w 90"/>
                <a:gd name="T7" fmla="*/ 1 h 3"/>
                <a:gd name="T8" fmla="*/ 0 w 90"/>
                <a:gd name="T9" fmla="*/ 3 h 3"/>
                <a:gd name="T10" fmla="*/ 48 w 90"/>
                <a:gd name="T11" fmla="*/ 2 h 3"/>
                <a:gd name="T12" fmla="*/ 36 w 90"/>
                <a:gd name="T13" fmla="*/ 3 h 3"/>
              </a:gdLst>
              <a:ahLst/>
              <a:cxnLst>
                <a:cxn ang="0">
                  <a:pos x="T0" y="T1"/>
                </a:cxn>
                <a:cxn ang="0">
                  <a:pos x="T2" y="T3"/>
                </a:cxn>
                <a:cxn ang="0">
                  <a:pos x="T4" y="T5"/>
                </a:cxn>
                <a:cxn ang="0">
                  <a:pos x="T6" y="T7"/>
                </a:cxn>
                <a:cxn ang="0">
                  <a:pos x="T8" y="T9"/>
                </a:cxn>
                <a:cxn ang="0">
                  <a:pos x="T10" y="T11"/>
                </a:cxn>
                <a:cxn ang="0">
                  <a:pos x="T12" y="T13"/>
                </a:cxn>
              </a:cxnLst>
              <a:rect l="0" t="0" r="r" b="b"/>
              <a:pathLst>
                <a:path w="90" h="3">
                  <a:moveTo>
                    <a:pt x="36" y="3"/>
                  </a:moveTo>
                  <a:lnTo>
                    <a:pt x="36" y="3"/>
                  </a:lnTo>
                  <a:lnTo>
                    <a:pt x="90" y="0"/>
                  </a:lnTo>
                  <a:lnTo>
                    <a:pt x="6" y="1"/>
                  </a:lnTo>
                  <a:lnTo>
                    <a:pt x="0" y="3"/>
                  </a:lnTo>
                  <a:cubicBezTo>
                    <a:pt x="8" y="2"/>
                    <a:pt x="37" y="1"/>
                    <a:pt x="48" y="2"/>
                  </a:cubicBezTo>
                  <a:lnTo>
                    <a:pt x="36" y="3"/>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362" name="Vrije vorm 111"/>
            <p:cNvSpPr>
              <a:spLocks/>
            </p:cNvSpPr>
            <p:nvPr/>
          </p:nvSpPr>
          <p:spPr bwMode="invGray">
            <a:xfrm>
              <a:off x="-1773238" y="2733675"/>
              <a:ext cx="123825" cy="12700"/>
            </a:xfrm>
            <a:custGeom>
              <a:avLst/>
              <a:gdLst>
                <a:gd name="T0" fmla="*/ 65 w 65"/>
                <a:gd name="T1" fmla="*/ 0 h 6"/>
                <a:gd name="T2" fmla="*/ 65 w 65"/>
                <a:gd name="T3" fmla="*/ 0 h 6"/>
                <a:gd name="T4" fmla="*/ 48 w 65"/>
                <a:gd name="T5" fmla="*/ 4 h 6"/>
                <a:gd name="T6" fmla="*/ 0 w 65"/>
                <a:gd name="T7" fmla="*/ 4 h 6"/>
                <a:gd name="T8" fmla="*/ 61 w 65"/>
                <a:gd name="T9" fmla="*/ 4 h 6"/>
                <a:gd name="T10" fmla="*/ 65 w 65"/>
                <a:gd name="T11" fmla="*/ 0 h 6"/>
              </a:gdLst>
              <a:ahLst/>
              <a:cxnLst>
                <a:cxn ang="0">
                  <a:pos x="T0" y="T1"/>
                </a:cxn>
                <a:cxn ang="0">
                  <a:pos x="T2" y="T3"/>
                </a:cxn>
                <a:cxn ang="0">
                  <a:pos x="T4" y="T5"/>
                </a:cxn>
                <a:cxn ang="0">
                  <a:pos x="T6" y="T7"/>
                </a:cxn>
                <a:cxn ang="0">
                  <a:pos x="T8" y="T9"/>
                </a:cxn>
                <a:cxn ang="0">
                  <a:pos x="T10" y="T11"/>
                </a:cxn>
              </a:cxnLst>
              <a:rect l="0" t="0" r="r" b="b"/>
              <a:pathLst>
                <a:path w="65" h="6">
                  <a:moveTo>
                    <a:pt x="65" y="0"/>
                  </a:moveTo>
                  <a:lnTo>
                    <a:pt x="65" y="0"/>
                  </a:lnTo>
                  <a:cubicBezTo>
                    <a:pt x="22" y="1"/>
                    <a:pt x="25" y="3"/>
                    <a:pt x="48" y="4"/>
                  </a:cubicBezTo>
                  <a:cubicBezTo>
                    <a:pt x="8" y="5"/>
                    <a:pt x="27" y="1"/>
                    <a:pt x="0" y="4"/>
                  </a:cubicBezTo>
                  <a:cubicBezTo>
                    <a:pt x="1" y="6"/>
                    <a:pt x="50" y="5"/>
                    <a:pt x="61" y="4"/>
                  </a:cubicBezTo>
                  <a:lnTo>
                    <a:pt x="65"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363" name="Vrije vorm 112"/>
            <p:cNvSpPr>
              <a:spLocks/>
            </p:cNvSpPr>
            <p:nvPr/>
          </p:nvSpPr>
          <p:spPr bwMode="invGray">
            <a:xfrm>
              <a:off x="-1057275" y="2735263"/>
              <a:ext cx="57150" cy="3175"/>
            </a:xfrm>
            <a:custGeom>
              <a:avLst/>
              <a:gdLst>
                <a:gd name="T0" fmla="*/ 12 w 30"/>
                <a:gd name="T1" fmla="*/ 0 h 1"/>
                <a:gd name="T2" fmla="*/ 12 w 30"/>
                <a:gd name="T3" fmla="*/ 0 h 1"/>
                <a:gd name="T4" fmla="*/ 0 w 30"/>
                <a:gd name="T5" fmla="*/ 1 h 1"/>
                <a:gd name="T6" fmla="*/ 30 w 30"/>
                <a:gd name="T7" fmla="*/ 1 h 1"/>
                <a:gd name="T8" fmla="*/ 12 w 30"/>
                <a:gd name="T9" fmla="*/ 0 h 1"/>
              </a:gdLst>
              <a:ahLst/>
              <a:cxnLst>
                <a:cxn ang="0">
                  <a:pos x="T0" y="T1"/>
                </a:cxn>
                <a:cxn ang="0">
                  <a:pos x="T2" y="T3"/>
                </a:cxn>
                <a:cxn ang="0">
                  <a:pos x="T4" y="T5"/>
                </a:cxn>
                <a:cxn ang="0">
                  <a:pos x="T6" y="T7"/>
                </a:cxn>
                <a:cxn ang="0">
                  <a:pos x="T8" y="T9"/>
                </a:cxn>
              </a:cxnLst>
              <a:rect l="0" t="0" r="r" b="b"/>
              <a:pathLst>
                <a:path w="30" h="1">
                  <a:moveTo>
                    <a:pt x="12" y="0"/>
                  </a:moveTo>
                  <a:lnTo>
                    <a:pt x="12" y="0"/>
                  </a:lnTo>
                  <a:lnTo>
                    <a:pt x="0" y="1"/>
                  </a:lnTo>
                  <a:lnTo>
                    <a:pt x="30" y="1"/>
                  </a:lnTo>
                  <a:lnTo>
                    <a:pt x="12"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364" name="Vrije vorm 113"/>
            <p:cNvSpPr>
              <a:spLocks/>
            </p:cNvSpPr>
            <p:nvPr/>
          </p:nvSpPr>
          <p:spPr bwMode="invGray">
            <a:xfrm>
              <a:off x="-1116013" y="2738438"/>
              <a:ext cx="58738" cy="3175"/>
            </a:xfrm>
            <a:custGeom>
              <a:avLst/>
              <a:gdLst>
                <a:gd name="T0" fmla="*/ 30 w 30"/>
                <a:gd name="T1" fmla="*/ 0 h 2"/>
                <a:gd name="T2" fmla="*/ 30 w 30"/>
                <a:gd name="T3" fmla="*/ 0 h 2"/>
                <a:gd name="T4" fmla="*/ 0 w 30"/>
                <a:gd name="T5" fmla="*/ 0 h 2"/>
                <a:gd name="T6" fmla="*/ 9 w 30"/>
                <a:gd name="T7" fmla="*/ 2 h 2"/>
                <a:gd name="T8" fmla="*/ 30 w 30"/>
                <a:gd name="T9" fmla="*/ 0 h 2"/>
              </a:gdLst>
              <a:ahLst/>
              <a:cxnLst>
                <a:cxn ang="0">
                  <a:pos x="T0" y="T1"/>
                </a:cxn>
                <a:cxn ang="0">
                  <a:pos x="T2" y="T3"/>
                </a:cxn>
                <a:cxn ang="0">
                  <a:pos x="T4" y="T5"/>
                </a:cxn>
                <a:cxn ang="0">
                  <a:pos x="T6" y="T7"/>
                </a:cxn>
                <a:cxn ang="0">
                  <a:pos x="T8" y="T9"/>
                </a:cxn>
              </a:cxnLst>
              <a:rect l="0" t="0" r="r" b="b"/>
              <a:pathLst>
                <a:path w="30" h="2">
                  <a:moveTo>
                    <a:pt x="30" y="0"/>
                  </a:moveTo>
                  <a:lnTo>
                    <a:pt x="30" y="0"/>
                  </a:lnTo>
                  <a:lnTo>
                    <a:pt x="0" y="0"/>
                  </a:lnTo>
                  <a:cubicBezTo>
                    <a:pt x="2" y="0"/>
                    <a:pt x="4" y="1"/>
                    <a:pt x="9" y="2"/>
                  </a:cubicBezTo>
                  <a:lnTo>
                    <a:pt x="30"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365" name="Vrije vorm 114"/>
            <p:cNvSpPr>
              <a:spLocks/>
            </p:cNvSpPr>
            <p:nvPr/>
          </p:nvSpPr>
          <p:spPr bwMode="invGray">
            <a:xfrm>
              <a:off x="-1349375" y="2735263"/>
              <a:ext cx="84138" cy="0"/>
            </a:xfrm>
            <a:custGeom>
              <a:avLst/>
              <a:gdLst>
                <a:gd name="T0" fmla="*/ 44 w 44"/>
                <a:gd name="T1" fmla="*/ 44 w 44"/>
                <a:gd name="T2" fmla="*/ 0 w 44"/>
                <a:gd name="T3" fmla="*/ 44 w 44"/>
              </a:gdLst>
              <a:ahLst/>
              <a:cxnLst>
                <a:cxn ang="0">
                  <a:pos x="T0" y="0"/>
                </a:cxn>
                <a:cxn ang="0">
                  <a:pos x="T1" y="0"/>
                </a:cxn>
                <a:cxn ang="0">
                  <a:pos x="T2" y="0"/>
                </a:cxn>
                <a:cxn ang="0">
                  <a:pos x="T3" y="0"/>
                </a:cxn>
              </a:cxnLst>
              <a:rect l="0" t="0" r="r" b="b"/>
              <a:pathLst>
                <a:path w="44">
                  <a:moveTo>
                    <a:pt x="44" y="0"/>
                  </a:moveTo>
                  <a:lnTo>
                    <a:pt x="44" y="0"/>
                  </a:lnTo>
                  <a:lnTo>
                    <a:pt x="0" y="0"/>
                  </a:lnTo>
                  <a:lnTo>
                    <a:pt x="44"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366" name="Vrije vorm 115"/>
            <p:cNvSpPr>
              <a:spLocks/>
            </p:cNvSpPr>
            <p:nvPr/>
          </p:nvSpPr>
          <p:spPr bwMode="invGray">
            <a:xfrm>
              <a:off x="-1265238" y="2735263"/>
              <a:ext cx="65088" cy="3175"/>
            </a:xfrm>
            <a:custGeom>
              <a:avLst/>
              <a:gdLst>
                <a:gd name="T0" fmla="*/ 34 w 34"/>
                <a:gd name="T1" fmla="*/ 1 h 1"/>
                <a:gd name="T2" fmla="*/ 34 w 34"/>
                <a:gd name="T3" fmla="*/ 1 h 1"/>
                <a:gd name="T4" fmla="*/ 33 w 34"/>
                <a:gd name="T5" fmla="*/ 0 h 1"/>
                <a:gd name="T6" fmla="*/ 0 w 34"/>
                <a:gd name="T7" fmla="*/ 0 h 1"/>
                <a:gd name="T8" fmla="*/ 34 w 34"/>
                <a:gd name="T9" fmla="*/ 1 h 1"/>
              </a:gdLst>
              <a:ahLst/>
              <a:cxnLst>
                <a:cxn ang="0">
                  <a:pos x="T0" y="T1"/>
                </a:cxn>
                <a:cxn ang="0">
                  <a:pos x="T2" y="T3"/>
                </a:cxn>
                <a:cxn ang="0">
                  <a:pos x="T4" y="T5"/>
                </a:cxn>
                <a:cxn ang="0">
                  <a:pos x="T6" y="T7"/>
                </a:cxn>
                <a:cxn ang="0">
                  <a:pos x="T8" y="T9"/>
                </a:cxn>
              </a:cxnLst>
              <a:rect l="0" t="0" r="r" b="b"/>
              <a:pathLst>
                <a:path w="34" h="1">
                  <a:moveTo>
                    <a:pt x="34" y="1"/>
                  </a:moveTo>
                  <a:lnTo>
                    <a:pt x="34" y="1"/>
                  </a:lnTo>
                  <a:lnTo>
                    <a:pt x="33" y="0"/>
                  </a:lnTo>
                  <a:lnTo>
                    <a:pt x="0" y="0"/>
                  </a:lnTo>
                  <a:lnTo>
                    <a:pt x="34"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367" name="Vrije vorm 116"/>
            <p:cNvSpPr>
              <a:spLocks/>
            </p:cNvSpPr>
            <p:nvPr/>
          </p:nvSpPr>
          <p:spPr bwMode="invGray">
            <a:xfrm>
              <a:off x="-1219200" y="2728913"/>
              <a:ext cx="103188" cy="9525"/>
            </a:xfrm>
            <a:custGeom>
              <a:avLst/>
              <a:gdLst>
                <a:gd name="T0" fmla="*/ 54 w 54"/>
                <a:gd name="T1" fmla="*/ 4 h 4"/>
                <a:gd name="T2" fmla="*/ 54 w 54"/>
                <a:gd name="T3" fmla="*/ 4 h 4"/>
                <a:gd name="T4" fmla="*/ 0 w 54"/>
                <a:gd name="T5" fmla="*/ 1 h 4"/>
                <a:gd name="T6" fmla="*/ 9 w 54"/>
                <a:gd name="T7" fmla="*/ 3 h 4"/>
                <a:gd name="T8" fmla="*/ 54 w 54"/>
                <a:gd name="T9" fmla="*/ 4 h 4"/>
              </a:gdLst>
              <a:ahLst/>
              <a:cxnLst>
                <a:cxn ang="0">
                  <a:pos x="T0" y="T1"/>
                </a:cxn>
                <a:cxn ang="0">
                  <a:pos x="T2" y="T3"/>
                </a:cxn>
                <a:cxn ang="0">
                  <a:pos x="T4" y="T5"/>
                </a:cxn>
                <a:cxn ang="0">
                  <a:pos x="T6" y="T7"/>
                </a:cxn>
                <a:cxn ang="0">
                  <a:pos x="T8" y="T9"/>
                </a:cxn>
              </a:cxnLst>
              <a:rect l="0" t="0" r="r" b="b"/>
              <a:pathLst>
                <a:path w="54" h="4">
                  <a:moveTo>
                    <a:pt x="54" y="4"/>
                  </a:moveTo>
                  <a:lnTo>
                    <a:pt x="54" y="4"/>
                  </a:lnTo>
                  <a:cubicBezTo>
                    <a:pt x="49" y="2"/>
                    <a:pt x="43" y="0"/>
                    <a:pt x="0" y="1"/>
                  </a:cubicBezTo>
                  <a:lnTo>
                    <a:pt x="9" y="3"/>
                  </a:lnTo>
                  <a:lnTo>
                    <a:pt x="54" y="4"/>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368" name="Vrije vorm 117"/>
            <p:cNvSpPr>
              <a:spLocks/>
            </p:cNvSpPr>
            <p:nvPr/>
          </p:nvSpPr>
          <p:spPr bwMode="invGray">
            <a:xfrm>
              <a:off x="1225550" y="2830513"/>
              <a:ext cx="73025" cy="3175"/>
            </a:xfrm>
            <a:custGeom>
              <a:avLst/>
              <a:gdLst>
                <a:gd name="T0" fmla="*/ 34 w 38"/>
                <a:gd name="T1" fmla="*/ 0 h 2"/>
                <a:gd name="T2" fmla="*/ 34 w 38"/>
                <a:gd name="T3" fmla="*/ 0 h 2"/>
                <a:gd name="T4" fmla="*/ 0 w 38"/>
                <a:gd name="T5" fmla="*/ 1 h 2"/>
                <a:gd name="T6" fmla="*/ 4 w 38"/>
                <a:gd name="T7" fmla="*/ 2 h 2"/>
                <a:gd name="T8" fmla="*/ 38 w 38"/>
                <a:gd name="T9" fmla="*/ 1 h 2"/>
                <a:gd name="T10" fmla="*/ 34 w 38"/>
                <a:gd name="T11" fmla="*/ 0 h 2"/>
              </a:gdLst>
              <a:ahLst/>
              <a:cxnLst>
                <a:cxn ang="0">
                  <a:pos x="T0" y="T1"/>
                </a:cxn>
                <a:cxn ang="0">
                  <a:pos x="T2" y="T3"/>
                </a:cxn>
                <a:cxn ang="0">
                  <a:pos x="T4" y="T5"/>
                </a:cxn>
                <a:cxn ang="0">
                  <a:pos x="T6" y="T7"/>
                </a:cxn>
                <a:cxn ang="0">
                  <a:pos x="T8" y="T9"/>
                </a:cxn>
                <a:cxn ang="0">
                  <a:pos x="T10" y="T11"/>
                </a:cxn>
              </a:cxnLst>
              <a:rect l="0" t="0" r="r" b="b"/>
              <a:pathLst>
                <a:path w="38" h="2">
                  <a:moveTo>
                    <a:pt x="34" y="0"/>
                  </a:moveTo>
                  <a:lnTo>
                    <a:pt x="34" y="0"/>
                  </a:lnTo>
                  <a:lnTo>
                    <a:pt x="0" y="1"/>
                  </a:lnTo>
                  <a:lnTo>
                    <a:pt x="4" y="2"/>
                  </a:lnTo>
                  <a:lnTo>
                    <a:pt x="38" y="1"/>
                  </a:lnTo>
                  <a:lnTo>
                    <a:pt x="34"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369" name="Vrije vorm 118"/>
            <p:cNvSpPr>
              <a:spLocks/>
            </p:cNvSpPr>
            <p:nvPr/>
          </p:nvSpPr>
          <p:spPr bwMode="invGray">
            <a:xfrm>
              <a:off x="874712" y="2827338"/>
              <a:ext cx="39688" cy="3175"/>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9" y="1"/>
                    <a:pt x="16" y="1"/>
                    <a:pt x="21"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370" name="Vrije vorm 119"/>
            <p:cNvSpPr>
              <a:spLocks/>
            </p:cNvSpPr>
            <p:nvPr/>
          </p:nvSpPr>
          <p:spPr bwMode="invGray">
            <a:xfrm>
              <a:off x="417512" y="2827338"/>
              <a:ext cx="457200" cy="31750"/>
            </a:xfrm>
            <a:custGeom>
              <a:avLst/>
              <a:gdLst>
                <a:gd name="T0" fmla="*/ 113 w 238"/>
                <a:gd name="T1" fmla="*/ 12 h 14"/>
                <a:gd name="T2" fmla="*/ 113 w 238"/>
                <a:gd name="T3" fmla="*/ 12 h 14"/>
                <a:gd name="T4" fmla="*/ 94 w 238"/>
                <a:gd name="T5" fmla="*/ 9 h 14"/>
                <a:gd name="T6" fmla="*/ 157 w 238"/>
                <a:gd name="T7" fmla="*/ 6 h 14"/>
                <a:gd name="T8" fmla="*/ 145 w 238"/>
                <a:gd name="T9" fmla="*/ 8 h 14"/>
                <a:gd name="T10" fmla="*/ 169 w 238"/>
                <a:gd name="T11" fmla="*/ 6 h 14"/>
                <a:gd name="T12" fmla="*/ 238 w 238"/>
                <a:gd name="T13" fmla="*/ 1 h 14"/>
                <a:gd name="T14" fmla="*/ 32 w 238"/>
                <a:gd name="T15" fmla="*/ 3 h 14"/>
                <a:gd name="T16" fmla="*/ 19 w 238"/>
                <a:gd name="T17" fmla="*/ 13 h 14"/>
                <a:gd name="T18" fmla="*/ 113 w 238"/>
                <a:gd name="T19" fmla="*/ 12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38" h="14">
                  <a:moveTo>
                    <a:pt x="113" y="12"/>
                  </a:moveTo>
                  <a:lnTo>
                    <a:pt x="113" y="12"/>
                  </a:lnTo>
                  <a:cubicBezTo>
                    <a:pt x="73" y="10"/>
                    <a:pt x="168" y="9"/>
                    <a:pt x="94" y="9"/>
                  </a:cubicBezTo>
                  <a:cubicBezTo>
                    <a:pt x="88" y="7"/>
                    <a:pt x="122" y="5"/>
                    <a:pt x="157" y="6"/>
                  </a:cubicBezTo>
                  <a:cubicBezTo>
                    <a:pt x="155" y="7"/>
                    <a:pt x="123" y="7"/>
                    <a:pt x="145" y="8"/>
                  </a:cubicBezTo>
                  <a:cubicBezTo>
                    <a:pt x="168" y="7"/>
                    <a:pt x="177" y="8"/>
                    <a:pt x="169" y="6"/>
                  </a:cubicBezTo>
                  <a:cubicBezTo>
                    <a:pt x="208" y="4"/>
                    <a:pt x="212" y="3"/>
                    <a:pt x="238" y="1"/>
                  </a:cubicBezTo>
                  <a:cubicBezTo>
                    <a:pt x="191" y="2"/>
                    <a:pt x="92" y="0"/>
                    <a:pt x="32" y="3"/>
                  </a:cubicBezTo>
                  <a:cubicBezTo>
                    <a:pt x="0" y="6"/>
                    <a:pt x="20" y="9"/>
                    <a:pt x="19" y="13"/>
                  </a:cubicBezTo>
                  <a:cubicBezTo>
                    <a:pt x="24" y="14"/>
                    <a:pt x="110" y="14"/>
                    <a:pt x="113" y="1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371" name="Vrije vorm 120"/>
            <p:cNvSpPr>
              <a:spLocks/>
            </p:cNvSpPr>
            <p:nvPr/>
          </p:nvSpPr>
          <p:spPr bwMode="invGray">
            <a:xfrm>
              <a:off x="755650" y="2859087"/>
              <a:ext cx="68263" cy="4762"/>
            </a:xfrm>
            <a:custGeom>
              <a:avLst/>
              <a:gdLst>
                <a:gd name="T0" fmla="*/ 0 w 36"/>
                <a:gd name="T1" fmla="*/ 1 h 2"/>
                <a:gd name="T2" fmla="*/ 0 w 36"/>
                <a:gd name="T3" fmla="*/ 1 h 2"/>
                <a:gd name="T4" fmla="*/ 36 w 36"/>
                <a:gd name="T5" fmla="*/ 1 h 2"/>
                <a:gd name="T6" fmla="*/ 0 w 36"/>
                <a:gd name="T7" fmla="*/ 1 h 2"/>
              </a:gdLst>
              <a:ahLst/>
              <a:cxnLst>
                <a:cxn ang="0">
                  <a:pos x="T0" y="T1"/>
                </a:cxn>
                <a:cxn ang="0">
                  <a:pos x="T2" y="T3"/>
                </a:cxn>
                <a:cxn ang="0">
                  <a:pos x="T4" y="T5"/>
                </a:cxn>
                <a:cxn ang="0">
                  <a:pos x="T6" y="T7"/>
                </a:cxn>
              </a:cxnLst>
              <a:rect l="0" t="0" r="r" b="b"/>
              <a:pathLst>
                <a:path w="36" h="2">
                  <a:moveTo>
                    <a:pt x="0" y="1"/>
                  </a:moveTo>
                  <a:lnTo>
                    <a:pt x="0" y="1"/>
                  </a:lnTo>
                  <a:cubicBezTo>
                    <a:pt x="19" y="2"/>
                    <a:pt x="24" y="1"/>
                    <a:pt x="36" y="1"/>
                  </a:cubicBezTo>
                  <a:cubicBezTo>
                    <a:pt x="33" y="0"/>
                    <a:pt x="15" y="1"/>
                    <a:pt x="0"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372" name="Vrije vorm 121"/>
            <p:cNvSpPr>
              <a:spLocks/>
            </p:cNvSpPr>
            <p:nvPr/>
          </p:nvSpPr>
          <p:spPr bwMode="invGray">
            <a:xfrm>
              <a:off x="-133350" y="2798763"/>
              <a:ext cx="111125" cy="4762"/>
            </a:xfrm>
            <a:custGeom>
              <a:avLst/>
              <a:gdLst>
                <a:gd name="T0" fmla="*/ 37 w 58"/>
                <a:gd name="T1" fmla="*/ 0 h 2"/>
                <a:gd name="T2" fmla="*/ 37 w 58"/>
                <a:gd name="T3" fmla="*/ 0 h 2"/>
                <a:gd name="T4" fmla="*/ 7 w 58"/>
                <a:gd name="T5" fmla="*/ 2 h 2"/>
                <a:gd name="T6" fmla="*/ 58 w 58"/>
                <a:gd name="T7" fmla="*/ 2 h 2"/>
                <a:gd name="T8" fmla="*/ 37 w 58"/>
                <a:gd name="T9" fmla="*/ 0 h 2"/>
              </a:gdLst>
              <a:ahLst/>
              <a:cxnLst>
                <a:cxn ang="0">
                  <a:pos x="T0" y="T1"/>
                </a:cxn>
                <a:cxn ang="0">
                  <a:pos x="T2" y="T3"/>
                </a:cxn>
                <a:cxn ang="0">
                  <a:pos x="T4" y="T5"/>
                </a:cxn>
                <a:cxn ang="0">
                  <a:pos x="T6" y="T7"/>
                </a:cxn>
                <a:cxn ang="0">
                  <a:pos x="T8" y="T9"/>
                </a:cxn>
              </a:cxnLst>
              <a:rect l="0" t="0" r="r" b="b"/>
              <a:pathLst>
                <a:path w="58" h="2">
                  <a:moveTo>
                    <a:pt x="37" y="0"/>
                  </a:moveTo>
                  <a:lnTo>
                    <a:pt x="37" y="0"/>
                  </a:lnTo>
                  <a:cubicBezTo>
                    <a:pt x="34" y="1"/>
                    <a:pt x="0" y="1"/>
                    <a:pt x="7" y="2"/>
                  </a:cubicBezTo>
                  <a:lnTo>
                    <a:pt x="58" y="2"/>
                  </a:lnTo>
                  <a:cubicBezTo>
                    <a:pt x="46" y="2"/>
                    <a:pt x="42" y="1"/>
                    <a:pt x="37"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373" name="Vrije vorm 122"/>
            <p:cNvSpPr>
              <a:spLocks/>
            </p:cNvSpPr>
            <p:nvPr/>
          </p:nvSpPr>
          <p:spPr bwMode="invGray">
            <a:xfrm>
              <a:off x="-22225" y="2800350"/>
              <a:ext cx="44450" cy="3175"/>
            </a:xfrm>
            <a:custGeom>
              <a:avLst/>
              <a:gdLst>
                <a:gd name="T0" fmla="*/ 23 w 23"/>
                <a:gd name="T1" fmla="*/ 0 h 1"/>
                <a:gd name="T2" fmla="*/ 23 w 23"/>
                <a:gd name="T3" fmla="*/ 0 h 1"/>
                <a:gd name="T4" fmla="*/ 0 w 23"/>
                <a:gd name="T5" fmla="*/ 1 h 1"/>
                <a:gd name="T6" fmla="*/ 23 w 23"/>
                <a:gd name="T7" fmla="*/ 0 h 1"/>
              </a:gdLst>
              <a:ahLst/>
              <a:cxnLst>
                <a:cxn ang="0">
                  <a:pos x="T0" y="T1"/>
                </a:cxn>
                <a:cxn ang="0">
                  <a:pos x="T2" y="T3"/>
                </a:cxn>
                <a:cxn ang="0">
                  <a:pos x="T4" y="T5"/>
                </a:cxn>
                <a:cxn ang="0">
                  <a:pos x="T6" y="T7"/>
                </a:cxn>
              </a:cxnLst>
              <a:rect l="0" t="0" r="r" b="b"/>
              <a:pathLst>
                <a:path w="23" h="1">
                  <a:moveTo>
                    <a:pt x="23" y="0"/>
                  </a:moveTo>
                  <a:lnTo>
                    <a:pt x="23" y="0"/>
                  </a:lnTo>
                  <a:lnTo>
                    <a:pt x="0" y="1"/>
                  </a:lnTo>
                  <a:cubicBezTo>
                    <a:pt x="6" y="1"/>
                    <a:pt x="13" y="1"/>
                    <a:pt x="23"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374" name="Vrije vorm 123"/>
            <p:cNvSpPr>
              <a:spLocks/>
            </p:cNvSpPr>
            <p:nvPr/>
          </p:nvSpPr>
          <p:spPr bwMode="invGray">
            <a:xfrm>
              <a:off x="-66675" y="2798763"/>
              <a:ext cx="6350" cy="0"/>
            </a:xfrm>
            <a:custGeom>
              <a:avLst/>
              <a:gdLst>
                <a:gd name="T0" fmla="*/ 0 w 3"/>
                <a:gd name="T1" fmla="*/ 0 w 3"/>
                <a:gd name="T2" fmla="*/ 2 w 3"/>
                <a:gd name="T3" fmla="*/ 0 w 3"/>
              </a:gdLst>
              <a:ahLst/>
              <a:cxnLst>
                <a:cxn ang="0">
                  <a:pos x="T0" y="0"/>
                </a:cxn>
                <a:cxn ang="0">
                  <a:pos x="T1" y="0"/>
                </a:cxn>
                <a:cxn ang="0">
                  <a:pos x="T2" y="0"/>
                </a:cxn>
                <a:cxn ang="0">
                  <a:pos x="T3" y="0"/>
                </a:cxn>
              </a:cxnLst>
              <a:rect l="0" t="0" r="r" b="b"/>
              <a:pathLst>
                <a:path w="3">
                  <a:moveTo>
                    <a:pt x="0" y="0"/>
                  </a:moveTo>
                  <a:lnTo>
                    <a:pt x="0" y="0"/>
                  </a:lnTo>
                  <a:lnTo>
                    <a:pt x="2" y="0"/>
                  </a:lnTo>
                  <a:cubicBezTo>
                    <a:pt x="3" y="0"/>
                    <a:pt x="3" y="0"/>
                    <a:pt x="0"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375" name="Vrije vorm 124"/>
            <p:cNvSpPr>
              <a:spLocks/>
            </p:cNvSpPr>
            <p:nvPr/>
          </p:nvSpPr>
          <p:spPr bwMode="invGray">
            <a:xfrm>
              <a:off x="-1566863" y="2730500"/>
              <a:ext cx="65088" cy="3175"/>
            </a:xfrm>
            <a:custGeom>
              <a:avLst/>
              <a:gdLst>
                <a:gd name="T0" fmla="*/ 33 w 34"/>
                <a:gd name="T1" fmla="*/ 1 h 1"/>
                <a:gd name="T2" fmla="*/ 33 w 34"/>
                <a:gd name="T3" fmla="*/ 1 h 1"/>
                <a:gd name="T4" fmla="*/ 0 w 34"/>
                <a:gd name="T5" fmla="*/ 1 h 1"/>
                <a:gd name="T6" fmla="*/ 33 w 34"/>
                <a:gd name="T7" fmla="*/ 1 h 1"/>
              </a:gdLst>
              <a:ahLst/>
              <a:cxnLst>
                <a:cxn ang="0">
                  <a:pos x="T0" y="T1"/>
                </a:cxn>
                <a:cxn ang="0">
                  <a:pos x="T2" y="T3"/>
                </a:cxn>
                <a:cxn ang="0">
                  <a:pos x="T4" y="T5"/>
                </a:cxn>
                <a:cxn ang="0">
                  <a:pos x="T6" y="T7"/>
                </a:cxn>
              </a:cxnLst>
              <a:rect l="0" t="0" r="r" b="b"/>
              <a:pathLst>
                <a:path w="34" h="1">
                  <a:moveTo>
                    <a:pt x="33" y="1"/>
                  </a:moveTo>
                  <a:lnTo>
                    <a:pt x="33" y="1"/>
                  </a:lnTo>
                  <a:cubicBezTo>
                    <a:pt x="34" y="0"/>
                    <a:pt x="12" y="1"/>
                    <a:pt x="0" y="1"/>
                  </a:cubicBezTo>
                  <a:cubicBezTo>
                    <a:pt x="9" y="1"/>
                    <a:pt x="22" y="1"/>
                    <a:pt x="33"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376" name="Vrije vorm 125"/>
            <p:cNvSpPr>
              <a:spLocks/>
            </p:cNvSpPr>
            <p:nvPr/>
          </p:nvSpPr>
          <p:spPr bwMode="invGray">
            <a:xfrm>
              <a:off x="-3175000" y="2740025"/>
              <a:ext cx="38100" cy="0"/>
            </a:xfrm>
            <a:custGeom>
              <a:avLst/>
              <a:gdLst>
                <a:gd name="T0" fmla="*/ 20 w 20"/>
                <a:gd name="T1" fmla="*/ 20 w 20"/>
                <a:gd name="T2" fmla="*/ 0 w 20"/>
                <a:gd name="T3" fmla="*/ 20 w 20"/>
              </a:gdLst>
              <a:ahLst/>
              <a:cxnLst>
                <a:cxn ang="0">
                  <a:pos x="T0" y="0"/>
                </a:cxn>
                <a:cxn ang="0">
                  <a:pos x="T1" y="0"/>
                </a:cxn>
                <a:cxn ang="0">
                  <a:pos x="T2" y="0"/>
                </a:cxn>
                <a:cxn ang="0">
                  <a:pos x="T3" y="0"/>
                </a:cxn>
              </a:cxnLst>
              <a:rect l="0" t="0" r="r" b="b"/>
              <a:pathLst>
                <a:path w="20">
                  <a:moveTo>
                    <a:pt x="20" y="0"/>
                  </a:moveTo>
                  <a:lnTo>
                    <a:pt x="20" y="0"/>
                  </a:lnTo>
                  <a:lnTo>
                    <a:pt x="0" y="0"/>
                  </a:lnTo>
                  <a:cubicBezTo>
                    <a:pt x="7" y="0"/>
                    <a:pt x="11" y="0"/>
                    <a:pt x="20"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377" name="Vrije vorm 126"/>
            <p:cNvSpPr>
              <a:spLocks/>
            </p:cNvSpPr>
            <p:nvPr/>
          </p:nvSpPr>
          <p:spPr bwMode="invGray">
            <a:xfrm>
              <a:off x="-3735388" y="2803525"/>
              <a:ext cx="6350" cy="1587"/>
            </a:xfrm>
            <a:custGeom>
              <a:avLst/>
              <a:gdLst>
                <a:gd name="T0" fmla="*/ 4 w 4"/>
                <a:gd name="T1" fmla="*/ 0 h 1"/>
                <a:gd name="T2" fmla="*/ 4 w 4"/>
                <a:gd name="T3" fmla="*/ 0 h 1"/>
                <a:gd name="T4" fmla="*/ 0 w 4"/>
                <a:gd name="T5" fmla="*/ 1 h 1"/>
                <a:gd name="T6" fmla="*/ 4 w 4"/>
                <a:gd name="T7" fmla="*/ 0 h 1"/>
              </a:gdLst>
              <a:ahLst/>
              <a:cxnLst>
                <a:cxn ang="0">
                  <a:pos x="T0" y="T1"/>
                </a:cxn>
                <a:cxn ang="0">
                  <a:pos x="T2" y="T3"/>
                </a:cxn>
                <a:cxn ang="0">
                  <a:pos x="T4" y="T5"/>
                </a:cxn>
                <a:cxn ang="0">
                  <a:pos x="T6" y="T7"/>
                </a:cxn>
              </a:cxnLst>
              <a:rect l="0" t="0" r="r" b="b"/>
              <a:pathLst>
                <a:path w="4" h="1">
                  <a:moveTo>
                    <a:pt x="4" y="0"/>
                  </a:moveTo>
                  <a:lnTo>
                    <a:pt x="4" y="0"/>
                  </a:lnTo>
                  <a:cubicBezTo>
                    <a:pt x="3" y="0"/>
                    <a:pt x="2" y="1"/>
                    <a:pt x="0" y="1"/>
                  </a:cubicBezTo>
                  <a:cubicBezTo>
                    <a:pt x="2" y="1"/>
                    <a:pt x="3" y="1"/>
                    <a:pt x="4"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sp>
          <p:nvSpPr>
            <p:cNvPr id="378" name="Vrije vorm 127"/>
            <p:cNvSpPr>
              <a:spLocks/>
            </p:cNvSpPr>
            <p:nvPr/>
          </p:nvSpPr>
          <p:spPr bwMode="invGray">
            <a:xfrm>
              <a:off x="-3924300" y="2803525"/>
              <a:ext cx="188913" cy="3175"/>
            </a:xfrm>
            <a:custGeom>
              <a:avLst/>
              <a:gdLst>
                <a:gd name="T0" fmla="*/ 98 w 98"/>
                <a:gd name="T1" fmla="*/ 1 h 2"/>
                <a:gd name="T2" fmla="*/ 98 w 98"/>
                <a:gd name="T3" fmla="*/ 1 h 2"/>
                <a:gd name="T4" fmla="*/ 26 w 98"/>
                <a:gd name="T5" fmla="*/ 1 h 2"/>
                <a:gd name="T6" fmla="*/ 28 w 98"/>
                <a:gd name="T7" fmla="*/ 1 h 2"/>
                <a:gd name="T8" fmla="*/ 0 w 98"/>
                <a:gd name="T9" fmla="*/ 2 h 2"/>
                <a:gd name="T10" fmla="*/ 98 w 98"/>
                <a:gd name="T11" fmla="*/ 1 h 2"/>
              </a:gdLst>
              <a:ahLst/>
              <a:cxnLst>
                <a:cxn ang="0">
                  <a:pos x="T0" y="T1"/>
                </a:cxn>
                <a:cxn ang="0">
                  <a:pos x="T2" y="T3"/>
                </a:cxn>
                <a:cxn ang="0">
                  <a:pos x="T4" y="T5"/>
                </a:cxn>
                <a:cxn ang="0">
                  <a:pos x="T6" y="T7"/>
                </a:cxn>
                <a:cxn ang="0">
                  <a:pos x="T8" y="T9"/>
                </a:cxn>
                <a:cxn ang="0">
                  <a:pos x="T10" y="T11"/>
                </a:cxn>
              </a:cxnLst>
              <a:rect l="0" t="0" r="r" b="b"/>
              <a:pathLst>
                <a:path w="98" h="2">
                  <a:moveTo>
                    <a:pt x="98" y="1"/>
                  </a:moveTo>
                  <a:lnTo>
                    <a:pt x="98" y="1"/>
                  </a:lnTo>
                  <a:cubicBezTo>
                    <a:pt x="84" y="2"/>
                    <a:pt x="42" y="0"/>
                    <a:pt x="26" y="1"/>
                  </a:cubicBezTo>
                  <a:lnTo>
                    <a:pt x="28" y="1"/>
                  </a:lnTo>
                  <a:lnTo>
                    <a:pt x="0" y="2"/>
                  </a:lnTo>
                  <a:cubicBezTo>
                    <a:pt x="27" y="2"/>
                    <a:pt x="82" y="2"/>
                    <a:pt x="98"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p>
          </p:txBody>
        </p:sp>
      </p:grpSp>
      <p:sp>
        <p:nvSpPr>
          <p:cNvPr id="3" name="Tijdelijke aanduiding voor tekst 2"/>
          <p:cNvSpPr>
            <a:spLocks noGrp="1"/>
          </p:cNvSpPr>
          <p:nvPr>
            <p:ph type="body" idx="1"/>
          </p:nvPr>
        </p:nvSpPr>
        <p:spPr>
          <a:xfrm>
            <a:off x="1522413" y="5102525"/>
            <a:ext cx="9143999" cy="1069675"/>
          </a:xfrm>
        </p:spPr>
        <p:txBody>
          <a:bodyPr rtlCol="0" anchor="t">
            <a:normAutofit/>
          </a:bodyPr>
          <a:lstStyle>
            <a:lvl1pPr marL="0" indent="0">
              <a:spcBef>
                <a:spcPts val="0"/>
              </a:spcBef>
              <a:buNone/>
              <a:defRPr sz="24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rtl="0"/>
            <a:r>
              <a:rPr lang="nl-NL"/>
              <a:t>Tekststijl van het model bewerken</a:t>
            </a:r>
          </a:p>
        </p:txBody>
      </p:sp>
      <p:sp>
        <p:nvSpPr>
          <p:cNvPr id="5" name="Tijdelijke aanduiding voor voettekst 4"/>
          <p:cNvSpPr>
            <a:spLocks noGrp="1"/>
          </p:cNvSpPr>
          <p:nvPr>
            <p:ph type="ftr" sz="quarter" idx="11"/>
          </p:nvPr>
        </p:nvSpPr>
        <p:spPr/>
        <p:txBody>
          <a:bodyPr rtlCol="0"/>
          <a:lstStyle/>
          <a:p>
            <a:pPr rtl="0"/>
            <a:endParaRPr lang="nl-NL" dirty="0"/>
          </a:p>
        </p:txBody>
      </p:sp>
      <p:sp>
        <p:nvSpPr>
          <p:cNvPr id="4" name="Tijdelijke aanduiding voor datum 3"/>
          <p:cNvSpPr>
            <a:spLocks noGrp="1"/>
          </p:cNvSpPr>
          <p:nvPr>
            <p:ph type="dt" sz="half" idx="10"/>
          </p:nvPr>
        </p:nvSpPr>
        <p:spPr/>
        <p:txBody>
          <a:bodyPr rtlCol="0"/>
          <a:lstStyle/>
          <a:p>
            <a:pPr rtl="0"/>
            <a:fld id="{224B533B-F90F-4F9B-A5D4-3D47686AA61C}" type="datetime1">
              <a:rPr lang="nl-NL" smtClean="0"/>
              <a:t>10-12-2019</a:t>
            </a:fld>
            <a:endParaRPr lang="nl-NL" dirty="0"/>
          </a:p>
        </p:txBody>
      </p:sp>
      <p:sp>
        <p:nvSpPr>
          <p:cNvPr id="6" name="Tijdelijke aanduiding voor dianummer 5"/>
          <p:cNvSpPr>
            <a:spLocks noGrp="1"/>
          </p:cNvSpPr>
          <p:nvPr>
            <p:ph type="sldNum" sz="quarter" idx="12"/>
          </p:nvPr>
        </p:nvSpPr>
        <p:spPr/>
        <p:txBody>
          <a:bodyPr rtlCol="0"/>
          <a:lstStyle/>
          <a:p>
            <a:pPr rtl="0"/>
            <a:fld id="{25BA54BD-C84D-46CE-8B72-31BFB26ABA43}" type="slidenum">
              <a:rPr lang="nl-NL" smtClean="0"/>
              <a:t>‹nr.›</a:t>
            </a:fld>
            <a:endParaRPr lang="nl-NL" dirty="0"/>
          </a:p>
        </p:txBody>
      </p:sp>
    </p:spTree>
    <p:extLst>
      <p:ext uri="{BB962C8B-B14F-4D97-AF65-F5344CB8AC3E}">
        <p14:creationId xmlns:p14="http://schemas.microsoft.com/office/powerpoint/2010/main" val="405879778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el 1"/>
          <p:cNvSpPr>
            <a:spLocks noGrp="1"/>
          </p:cNvSpPr>
          <p:nvPr>
            <p:ph type="title"/>
          </p:nvPr>
        </p:nvSpPr>
        <p:spPr>
          <a:xfrm>
            <a:off x="1522414" y="274638"/>
            <a:ext cx="9143998" cy="1020762"/>
          </a:xfrm>
        </p:spPr>
        <p:txBody>
          <a:bodyPr rtlCol="0"/>
          <a:lstStyle/>
          <a:p>
            <a:pPr rtl="0"/>
            <a:r>
              <a:rPr lang="nl-NL"/>
              <a:t>Klik om stijl te bewerken</a:t>
            </a:r>
            <a:endParaRPr lang="nl-NL" dirty="0"/>
          </a:p>
        </p:txBody>
      </p:sp>
      <p:grpSp>
        <p:nvGrpSpPr>
          <p:cNvPr id="158" name="lijn" descr="Afbeelding van lijn"/>
          <p:cNvGrpSpPr/>
          <p:nvPr/>
        </p:nvGrpSpPr>
        <p:grpSpPr bwMode="invGray">
          <a:xfrm>
            <a:off x="1522413" y="1514475"/>
            <a:ext cx="10569575" cy="64008"/>
            <a:chOff x="1522413" y="1514475"/>
            <a:chExt cx="10569575" cy="64008"/>
          </a:xfrm>
        </p:grpSpPr>
        <p:sp>
          <p:nvSpPr>
            <p:cNvPr id="159" name="Vrije vorm 10"/>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160" name="Vrije vorm 11"/>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161" name="Vrije vorm 12"/>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162" name="Vrije v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163" name="Vrije v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164" name="Vrije v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165" name="Vrije v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166" name="Vrije v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167" name="Vrije v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168" name="Vrije v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169" name="Vrije v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170" name="Vrije v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171" name="Vrije v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172" name="Vrije v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173" name="Vrije v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174" name="Vrije v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175" name="Vrije v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176" name="Vrije v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177" name="Vrije v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178" name="Vrije v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179" name="Vrije v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180" name="Vrije v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181" name="Vrije v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182" name="Vrije v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183" name="Vrije v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184" name="Vrije v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185" name="Vrije v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186" name="Vrije v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187" name="Vrije v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188" name="Vrije v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189" name="Vrije v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190" name="Vrije v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191" name="Vrije v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192" name="Vrije v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193" name="Vrije v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194" name="Vrije v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195" name="Vrije v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196" name="Vrije v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197" name="Vrije v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198" name="Vrije v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199" name="Vrije v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200" name="Vrije v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201" name="Vrije v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202" name="Vrije v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203" name="Vrije v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204" name="Vrije v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205" name="Vrije v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206" name="Vrije v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207" name="Vrije v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208" name="Vrije v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209" name="Vrije v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210" name="Vrije v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211" name="Vrije v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212" name="Vrije v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213" name="Vrije v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214" name="Vrije v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215" name="Vrije v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216" name="Vrije v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217" name="Vrije v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218" name="Vrije v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219" name="Vrije v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220" name="Vrije v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221" name="Vrije v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222" name="Vrije v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223" name="Vrije v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224" name="Vrije v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225" name="Vrije v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226" name="Vrije v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227" name="Vrije v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228" name="Vrije v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229" name="Vrije v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230" name="Vrije v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231" name="Vrije v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232" name="Vrije v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grpSp>
      <p:sp>
        <p:nvSpPr>
          <p:cNvPr id="3" name="Tijdelijke aanduiding voor inhoud 2"/>
          <p:cNvSpPr>
            <a:spLocks noGrp="1"/>
          </p:cNvSpPr>
          <p:nvPr>
            <p:ph sz="half" idx="1"/>
          </p:nvPr>
        </p:nvSpPr>
        <p:spPr>
          <a:xfrm>
            <a:off x="1522413" y="1905000"/>
            <a:ext cx="4419599" cy="4267200"/>
          </a:xfrm>
        </p:spPr>
        <p:txBody>
          <a:bodyPr rtlCol="0">
            <a:normAutofit/>
          </a:bodyPr>
          <a:lstStyle>
            <a:lvl1pPr>
              <a:defRPr sz="2400"/>
            </a:lvl1pPr>
            <a:lvl2pPr>
              <a:defRPr sz="2000"/>
            </a:lvl2pPr>
            <a:lvl3pPr>
              <a:defRPr sz="1800"/>
            </a:lvl3pPr>
            <a:lvl4pPr>
              <a:defRPr sz="1600"/>
            </a:lvl4pPr>
            <a:lvl5pPr>
              <a:defRPr sz="1600"/>
            </a:lvl5pPr>
            <a:lvl6pPr marL="1956816">
              <a:defRPr sz="1600"/>
            </a:lvl6pPr>
            <a:lvl7pPr marL="1956816">
              <a:defRPr sz="1600" baseline="0"/>
            </a:lvl7pPr>
            <a:lvl8pPr marL="1956816">
              <a:defRPr sz="1600" baseline="0"/>
            </a:lvl8pPr>
            <a:lvl9pPr marL="1956816">
              <a:defRPr sz="1600" baseline="0"/>
            </a:lvl9pPr>
          </a:lstStyle>
          <a:p>
            <a:pPr lvl="0" rtl="0"/>
            <a:r>
              <a:rPr lang="nl-NL"/>
              <a:t>Tekststijl van het model bewerken</a:t>
            </a:r>
          </a:p>
          <a:p>
            <a:pPr lvl="1" rtl="0"/>
            <a:r>
              <a:rPr lang="nl-NL"/>
              <a:t>Tweede niveau</a:t>
            </a:r>
          </a:p>
          <a:p>
            <a:pPr lvl="2" rtl="0"/>
            <a:r>
              <a:rPr lang="nl-NL"/>
              <a:t>Derde niveau</a:t>
            </a:r>
          </a:p>
          <a:p>
            <a:pPr lvl="3" rtl="0"/>
            <a:r>
              <a:rPr lang="nl-NL"/>
              <a:t>Vierde niveau</a:t>
            </a:r>
          </a:p>
          <a:p>
            <a:pPr lvl="4" rtl="0"/>
            <a:r>
              <a:rPr lang="nl-NL"/>
              <a:t>Vijfde niveau</a:t>
            </a:r>
            <a:endParaRPr lang="nl-NL" dirty="0"/>
          </a:p>
        </p:txBody>
      </p:sp>
      <p:sp>
        <p:nvSpPr>
          <p:cNvPr id="4" name="Tijdelijke aanduiding voor inhoud 3"/>
          <p:cNvSpPr>
            <a:spLocks noGrp="1"/>
          </p:cNvSpPr>
          <p:nvPr>
            <p:ph sz="half" idx="2"/>
          </p:nvPr>
        </p:nvSpPr>
        <p:spPr>
          <a:xfrm>
            <a:off x="6246815" y="1905000"/>
            <a:ext cx="4419598" cy="4267200"/>
          </a:xfrm>
        </p:spPr>
        <p:txBody>
          <a:bodyPr rtlCol="0">
            <a:normAutofit/>
          </a:bodyPr>
          <a:lstStyle>
            <a:lvl1pPr>
              <a:defRPr sz="2400"/>
            </a:lvl1pPr>
            <a:lvl2pPr>
              <a:defRPr sz="2000"/>
            </a:lvl2pPr>
            <a:lvl3pPr>
              <a:defRPr sz="1800"/>
            </a:lvl3pPr>
            <a:lvl4pPr>
              <a:defRPr sz="1600"/>
            </a:lvl4pPr>
            <a:lvl5pPr>
              <a:defRPr sz="1600"/>
            </a:lvl5pPr>
            <a:lvl6pPr marL="1956816">
              <a:defRPr sz="1600"/>
            </a:lvl6pPr>
            <a:lvl7pPr marL="1956816">
              <a:defRPr sz="1600"/>
            </a:lvl7pPr>
            <a:lvl8pPr marL="1956816">
              <a:defRPr sz="1600" baseline="0"/>
            </a:lvl8pPr>
            <a:lvl9pPr marL="1956816">
              <a:defRPr sz="1600" baseline="0"/>
            </a:lvl9pPr>
          </a:lstStyle>
          <a:p>
            <a:pPr lvl="0" rtl="0"/>
            <a:r>
              <a:rPr lang="nl-NL"/>
              <a:t>Tekststijl van het model bewerken</a:t>
            </a:r>
          </a:p>
          <a:p>
            <a:pPr lvl="1" rtl="0"/>
            <a:r>
              <a:rPr lang="nl-NL"/>
              <a:t>Tweede niveau</a:t>
            </a:r>
          </a:p>
          <a:p>
            <a:pPr lvl="2" rtl="0"/>
            <a:r>
              <a:rPr lang="nl-NL"/>
              <a:t>Derde niveau</a:t>
            </a:r>
          </a:p>
          <a:p>
            <a:pPr lvl="3" rtl="0"/>
            <a:r>
              <a:rPr lang="nl-NL"/>
              <a:t>Vierde niveau</a:t>
            </a:r>
          </a:p>
          <a:p>
            <a:pPr lvl="4" rtl="0"/>
            <a:r>
              <a:rPr lang="nl-NL"/>
              <a:t>Vijfde niveau</a:t>
            </a:r>
            <a:endParaRPr lang="nl-NL" dirty="0"/>
          </a:p>
        </p:txBody>
      </p:sp>
      <p:sp>
        <p:nvSpPr>
          <p:cNvPr id="6" name="Tijdelijke aanduiding voor voettekst 5"/>
          <p:cNvSpPr>
            <a:spLocks noGrp="1"/>
          </p:cNvSpPr>
          <p:nvPr>
            <p:ph type="ftr" sz="quarter" idx="11"/>
          </p:nvPr>
        </p:nvSpPr>
        <p:spPr/>
        <p:txBody>
          <a:bodyPr rtlCol="0"/>
          <a:lstStyle/>
          <a:p>
            <a:pPr rtl="0"/>
            <a:endParaRPr lang="nl-NL" dirty="0"/>
          </a:p>
        </p:txBody>
      </p:sp>
      <p:sp>
        <p:nvSpPr>
          <p:cNvPr id="5" name="Tijdelijke aanduiding voor datum 4"/>
          <p:cNvSpPr>
            <a:spLocks noGrp="1"/>
          </p:cNvSpPr>
          <p:nvPr>
            <p:ph type="dt" sz="half" idx="10"/>
          </p:nvPr>
        </p:nvSpPr>
        <p:spPr/>
        <p:txBody>
          <a:bodyPr rtlCol="0"/>
          <a:lstStyle/>
          <a:p>
            <a:pPr rtl="0"/>
            <a:fld id="{F730F3EA-90CE-4E5A-81D1-30613A2D91A9}" type="datetime1">
              <a:rPr lang="nl-NL" smtClean="0"/>
              <a:t>10-12-2019</a:t>
            </a:fld>
            <a:endParaRPr lang="nl-NL" dirty="0"/>
          </a:p>
        </p:txBody>
      </p:sp>
      <p:sp>
        <p:nvSpPr>
          <p:cNvPr id="7" name="Tijdelijke aanduiding voor dianummer 6"/>
          <p:cNvSpPr>
            <a:spLocks noGrp="1"/>
          </p:cNvSpPr>
          <p:nvPr>
            <p:ph type="sldNum" sz="quarter" idx="12"/>
          </p:nvPr>
        </p:nvSpPr>
        <p:spPr/>
        <p:txBody>
          <a:bodyPr rtlCol="0"/>
          <a:lstStyle/>
          <a:p>
            <a:pPr rtl="0"/>
            <a:fld id="{25BA54BD-C84D-46CE-8B72-31BFB26ABA43}" type="slidenum">
              <a:rPr lang="nl-NL" smtClean="0"/>
              <a:t>‹nr.›</a:t>
            </a:fld>
            <a:endParaRPr lang="nl-NL" dirty="0"/>
          </a:p>
        </p:txBody>
      </p:sp>
    </p:spTree>
    <p:extLst>
      <p:ext uri="{BB962C8B-B14F-4D97-AF65-F5344CB8AC3E}">
        <p14:creationId xmlns:p14="http://schemas.microsoft.com/office/powerpoint/2010/main" val="168329410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Vergelijking">
    <p:spTree>
      <p:nvGrpSpPr>
        <p:cNvPr id="1" name=""/>
        <p:cNvGrpSpPr/>
        <p:nvPr/>
      </p:nvGrpSpPr>
      <p:grpSpPr>
        <a:xfrm>
          <a:off x="0" y="0"/>
          <a:ext cx="0" cy="0"/>
          <a:chOff x="0" y="0"/>
          <a:chExt cx="0" cy="0"/>
        </a:xfrm>
      </p:grpSpPr>
      <p:sp>
        <p:nvSpPr>
          <p:cNvPr id="2" name="Titel 1"/>
          <p:cNvSpPr>
            <a:spLocks noGrp="1"/>
          </p:cNvSpPr>
          <p:nvPr>
            <p:ph type="title"/>
          </p:nvPr>
        </p:nvSpPr>
        <p:spPr>
          <a:xfrm>
            <a:off x="1522414" y="274638"/>
            <a:ext cx="9143998" cy="1020762"/>
          </a:xfrm>
        </p:spPr>
        <p:txBody>
          <a:bodyPr rtlCol="0"/>
          <a:lstStyle>
            <a:lvl1pPr>
              <a:defRPr/>
            </a:lvl1pPr>
          </a:lstStyle>
          <a:p>
            <a:pPr rtl="0"/>
            <a:r>
              <a:rPr lang="nl-NL"/>
              <a:t>Klik om stijl te bewerken</a:t>
            </a:r>
            <a:endParaRPr lang="nl-NL" dirty="0"/>
          </a:p>
        </p:txBody>
      </p:sp>
      <p:grpSp>
        <p:nvGrpSpPr>
          <p:cNvPr id="160" name="lijn" descr="Afbeelding van lijn"/>
          <p:cNvGrpSpPr/>
          <p:nvPr/>
        </p:nvGrpSpPr>
        <p:grpSpPr bwMode="invGray">
          <a:xfrm>
            <a:off x="1522413" y="1514475"/>
            <a:ext cx="10569575" cy="64008"/>
            <a:chOff x="1522413" y="1514475"/>
            <a:chExt cx="10569575" cy="64008"/>
          </a:xfrm>
        </p:grpSpPr>
        <p:sp>
          <p:nvSpPr>
            <p:cNvPr id="161" name="Vrije vorm 160"/>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162" name="Vrije vorm 161"/>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163" name="Vrije vorm 162"/>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164" name="Vrije v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165" name="Vrije v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166" name="Vrije v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167" name="Vrije v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168" name="Vrije v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169" name="Vrije v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170" name="Vrije v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171" name="Vrije v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172" name="Vrije v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173" name="Vrije v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174" name="Vrije v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175" name="Vrije v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176" name="Vrije v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177" name="Vrije v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178" name="Vrije v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179" name="Vrije v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180" name="Vrije v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181" name="Vrije v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182" name="Vrije v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183" name="Vrije v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184" name="Vrije v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185" name="Vrije v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186" name="Vrije v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187" name="Vrije v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188" name="Vrije v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189" name="Vrije v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190" name="Vrije v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191" name="Vrije v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192" name="Vrije v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193" name="Vrije v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194" name="Vrije v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195" name="Vrije v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196" name="Vrije v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197" name="Vrije v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198" name="Vrije v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199" name="Vrije v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200" name="Vrije v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201" name="Vrije v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202" name="Vrije v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203" name="Vrije v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204" name="Vrije v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205" name="Vrije v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206" name="Vrije v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207" name="Vrije v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208" name="Vrije v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209" name="Vrije v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210" name="Vrije v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211" name="Vrije v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212" name="Vrije v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213" name="Vrije v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214" name="Vrije v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215" name="Vrije v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216" name="Vrije v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217" name="Vrije v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218" name="Vrije v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219" name="Vrije v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220" name="Vrije v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221" name="Vrije v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222" name="Vrije v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223" name="Vrije v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224" name="Vrije v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225" name="Vrije v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226" name="Vrije v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227" name="Vrije v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228" name="Vrije v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229" name="Vrije v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230" name="Vrije v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231" name="Vrije v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232" name="Vrije v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233" name="Vrije v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234" name="Vrije v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grpSp>
      <p:sp>
        <p:nvSpPr>
          <p:cNvPr id="3" name="Tijdelijke aanduiding voor tekst 2"/>
          <p:cNvSpPr>
            <a:spLocks noGrp="1"/>
          </p:cNvSpPr>
          <p:nvPr>
            <p:ph type="body" idx="1"/>
          </p:nvPr>
        </p:nvSpPr>
        <p:spPr>
          <a:xfrm>
            <a:off x="1522413" y="1905000"/>
            <a:ext cx="4416552" cy="762000"/>
          </a:xfrm>
        </p:spPr>
        <p:txBody>
          <a:bodyPr rtlCol="0" anchor="ctr"/>
          <a:lstStyle>
            <a:lvl1pPr marL="0" indent="0">
              <a:spcBef>
                <a:spcPts val="0"/>
              </a:spcBef>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nl-NL"/>
              <a:t>Tekststijl van het model bewerken</a:t>
            </a:r>
          </a:p>
        </p:txBody>
      </p:sp>
      <p:sp>
        <p:nvSpPr>
          <p:cNvPr id="4" name="Tijdelijke aanduiding voor inhoud 3"/>
          <p:cNvSpPr>
            <a:spLocks noGrp="1"/>
          </p:cNvSpPr>
          <p:nvPr>
            <p:ph sz="half" idx="2"/>
          </p:nvPr>
        </p:nvSpPr>
        <p:spPr>
          <a:xfrm>
            <a:off x="1522413" y="2819399"/>
            <a:ext cx="4416552" cy="3352801"/>
          </a:xfrm>
        </p:spPr>
        <p:txBody>
          <a:bodyPr rtlCol="0"/>
          <a:lstStyle>
            <a:lvl1pPr>
              <a:defRPr sz="2400"/>
            </a:lvl1pPr>
            <a:lvl2pPr>
              <a:defRPr sz="2000"/>
            </a:lvl2pPr>
            <a:lvl3pPr>
              <a:defRPr sz="1800"/>
            </a:lvl3pPr>
            <a:lvl4pPr>
              <a:defRPr sz="1600"/>
            </a:lvl4pPr>
            <a:lvl5pPr>
              <a:defRPr sz="1600"/>
            </a:lvl5pPr>
            <a:lvl6pPr marL="1956816">
              <a:defRPr sz="1600"/>
            </a:lvl6pPr>
            <a:lvl7pPr marL="1956816">
              <a:defRPr sz="1600" baseline="0"/>
            </a:lvl7pPr>
            <a:lvl8pPr marL="1956816">
              <a:defRPr sz="1600" baseline="0"/>
            </a:lvl8pPr>
            <a:lvl9pPr marL="1956816">
              <a:defRPr sz="1600" baseline="0"/>
            </a:lvl9pPr>
          </a:lstStyle>
          <a:p>
            <a:pPr lvl="0" rtl="0"/>
            <a:r>
              <a:rPr lang="nl-NL"/>
              <a:t>Tekststijl van het model bewerken</a:t>
            </a:r>
          </a:p>
          <a:p>
            <a:pPr lvl="1" rtl="0"/>
            <a:r>
              <a:rPr lang="nl-NL"/>
              <a:t>Tweede niveau</a:t>
            </a:r>
          </a:p>
          <a:p>
            <a:pPr lvl="2" rtl="0"/>
            <a:r>
              <a:rPr lang="nl-NL"/>
              <a:t>Derde niveau</a:t>
            </a:r>
          </a:p>
          <a:p>
            <a:pPr lvl="3" rtl="0"/>
            <a:r>
              <a:rPr lang="nl-NL"/>
              <a:t>Vierde niveau</a:t>
            </a:r>
          </a:p>
          <a:p>
            <a:pPr lvl="4" rtl="0"/>
            <a:r>
              <a:rPr lang="nl-NL"/>
              <a:t>Vijfde niveau</a:t>
            </a:r>
            <a:endParaRPr lang="nl-NL" dirty="0"/>
          </a:p>
        </p:txBody>
      </p:sp>
      <p:sp>
        <p:nvSpPr>
          <p:cNvPr id="5" name="Tijdelijke aanduiding voor tekst 4"/>
          <p:cNvSpPr>
            <a:spLocks noGrp="1"/>
          </p:cNvSpPr>
          <p:nvPr>
            <p:ph type="body" sz="quarter" idx="3"/>
          </p:nvPr>
        </p:nvSpPr>
        <p:spPr>
          <a:xfrm>
            <a:off x="6249860" y="1905000"/>
            <a:ext cx="4416552" cy="762000"/>
          </a:xfrm>
        </p:spPr>
        <p:txBody>
          <a:bodyPr rtlCol="0" anchor="ctr"/>
          <a:lstStyle>
            <a:lvl1pPr marL="0" indent="0">
              <a:spcBef>
                <a:spcPts val="0"/>
              </a:spcBef>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nl-NL"/>
              <a:t>Tekststijl van het model bewerken</a:t>
            </a:r>
          </a:p>
        </p:txBody>
      </p:sp>
      <p:sp>
        <p:nvSpPr>
          <p:cNvPr id="8" name="Tijdelijke aanduiding voor voettekst 7"/>
          <p:cNvSpPr>
            <a:spLocks noGrp="1"/>
          </p:cNvSpPr>
          <p:nvPr>
            <p:ph type="ftr" sz="quarter" idx="11"/>
          </p:nvPr>
        </p:nvSpPr>
        <p:spPr/>
        <p:txBody>
          <a:bodyPr rtlCol="0"/>
          <a:lstStyle/>
          <a:p>
            <a:pPr rtl="0"/>
            <a:endParaRPr lang="nl-NL" dirty="0"/>
          </a:p>
        </p:txBody>
      </p:sp>
      <p:sp>
        <p:nvSpPr>
          <p:cNvPr id="7" name="Tijdelijke aanduiding voor datum 6"/>
          <p:cNvSpPr>
            <a:spLocks noGrp="1"/>
          </p:cNvSpPr>
          <p:nvPr>
            <p:ph type="dt" sz="half" idx="10"/>
          </p:nvPr>
        </p:nvSpPr>
        <p:spPr/>
        <p:txBody>
          <a:bodyPr rtlCol="0"/>
          <a:lstStyle/>
          <a:p>
            <a:pPr rtl="0"/>
            <a:fld id="{59BD0B91-EF26-43B9-ADFF-74CD5B2524BF}" type="datetime1">
              <a:rPr lang="nl-NL" smtClean="0"/>
              <a:t>10-12-2019</a:t>
            </a:fld>
            <a:endParaRPr lang="nl-NL" dirty="0"/>
          </a:p>
        </p:txBody>
      </p:sp>
      <p:sp>
        <p:nvSpPr>
          <p:cNvPr id="9" name="Tijdelijke aanduiding voor dianummer 8"/>
          <p:cNvSpPr>
            <a:spLocks noGrp="1"/>
          </p:cNvSpPr>
          <p:nvPr>
            <p:ph type="sldNum" sz="quarter" idx="12"/>
          </p:nvPr>
        </p:nvSpPr>
        <p:spPr/>
        <p:txBody>
          <a:bodyPr rtlCol="0"/>
          <a:lstStyle/>
          <a:p>
            <a:pPr rtl="0"/>
            <a:fld id="{25BA54BD-C84D-46CE-8B72-31BFB26ABA43}" type="slidenum">
              <a:rPr lang="nl-NL" smtClean="0"/>
              <a:t>‹nr.›</a:t>
            </a:fld>
            <a:endParaRPr lang="nl-NL" dirty="0"/>
          </a:p>
        </p:txBody>
      </p:sp>
      <p:sp>
        <p:nvSpPr>
          <p:cNvPr id="85" name="Tijdelijke aanduiding voor inhoud 3"/>
          <p:cNvSpPr>
            <a:spLocks noGrp="1"/>
          </p:cNvSpPr>
          <p:nvPr>
            <p:ph sz="half" idx="13"/>
          </p:nvPr>
        </p:nvSpPr>
        <p:spPr>
          <a:xfrm>
            <a:off x="6249860" y="2819400"/>
            <a:ext cx="4416552" cy="3352801"/>
          </a:xfrm>
        </p:spPr>
        <p:txBody>
          <a:bodyPr rtlCol="0"/>
          <a:lstStyle>
            <a:lvl1pPr>
              <a:defRPr sz="2400"/>
            </a:lvl1pPr>
            <a:lvl2pPr>
              <a:defRPr sz="2000"/>
            </a:lvl2pPr>
            <a:lvl3pPr>
              <a:defRPr sz="1800"/>
            </a:lvl3pPr>
            <a:lvl4pPr>
              <a:defRPr sz="1600"/>
            </a:lvl4pPr>
            <a:lvl5pPr>
              <a:defRPr sz="1600"/>
            </a:lvl5pPr>
            <a:lvl6pPr marL="1956816">
              <a:defRPr sz="1600"/>
            </a:lvl6pPr>
            <a:lvl7pPr marL="1956816">
              <a:defRPr sz="1600" baseline="0"/>
            </a:lvl7pPr>
            <a:lvl8pPr marL="1956816">
              <a:defRPr sz="1600" baseline="0"/>
            </a:lvl8pPr>
            <a:lvl9pPr marL="1956816">
              <a:defRPr sz="1600" baseline="0"/>
            </a:lvl9pPr>
          </a:lstStyle>
          <a:p>
            <a:pPr lvl="0" rtl="0"/>
            <a:r>
              <a:rPr lang="nl-NL"/>
              <a:t>Tekststijl van het model bewerken</a:t>
            </a:r>
          </a:p>
          <a:p>
            <a:pPr lvl="1" rtl="0"/>
            <a:r>
              <a:rPr lang="nl-NL"/>
              <a:t>Tweede niveau</a:t>
            </a:r>
          </a:p>
          <a:p>
            <a:pPr lvl="2" rtl="0"/>
            <a:r>
              <a:rPr lang="nl-NL"/>
              <a:t>Derde niveau</a:t>
            </a:r>
          </a:p>
          <a:p>
            <a:pPr lvl="3" rtl="0"/>
            <a:r>
              <a:rPr lang="nl-NL"/>
              <a:t>Vierde niveau</a:t>
            </a:r>
          </a:p>
          <a:p>
            <a:pPr lvl="4" rtl="0"/>
            <a:r>
              <a:rPr lang="nl-NL"/>
              <a:t>Vijfde niveau</a:t>
            </a:r>
            <a:endParaRPr lang="nl-NL" dirty="0"/>
          </a:p>
        </p:txBody>
      </p:sp>
    </p:spTree>
    <p:extLst>
      <p:ext uri="{BB962C8B-B14F-4D97-AF65-F5344CB8AC3E}">
        <p14:creationId xmlns:p14="http://schemas.microsoft.com/office/powerpoint/2010/main" val="418249181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p:cNvSpPr>
            <a:spLocks noGrp="1"/>
          </p:cNvSpPr>
          <p:nvPr>
            <p:ph type="title"/>
          </p:nvPr>
        </p:nvSpPr>
        <p:spPr/>
        <p:txBody>
          <a:bodyPr rtlCol="0"/>
          <a:lstStyle/>
          <a:p>
            <a:pPr rtl="0"/>
            <a:r>
              <a:rPr lang="nl-NL"/>
              <a:t>Klik om stijl te bewerken</a:t>
            </a:r>
            <a:endParaRPr lang="nl-NL" dirty="0"/>
          </a:p>
        </p:txBody>
      </p:sp>
      <p:grpSp>
        <p:nvGrpSpPr>
          <p:cNvPr id="156" name="lijn" descr="Afbeelding van lijn"/>
          <p:cNvGrpSpPr/>
          <p:nvPr/>
        </p:nvGrpSpPr>
        <p:grpSpPr bwMode="invGray">
          <a:xfrm>
            <a:off x="1522413" y="1514475"/>
            <a:ext cx="10569575" cy="64008"/>
            <a:chOff x="1522413" y="1514475"/>
            <a:chExt cx="10569575" cy="64008"/>
          </a:xfrm>
        </p:grpSpPr>
        <p:sp>
          <p:nvSpPr>
            <p:cNvPr id="157" name="Vrije vorm 10"/>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158" name="Vrije vorm 11"/>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159" name="Vrije vorm 12"/>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160" name="Vrije v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161" name="Vrije v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162" name="Vrije v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163" name="Vrije v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164" name="Vrije v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165" name="Vrije v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166" name="Vrije v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167" name="Vrije v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168" name="Vrije v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169" name="Vrije v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170" name="Vrije v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171" name="Vrije v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172" name="Vrije v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173" name="Vrije v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174" name="Vrije v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175" name="Vrije v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176" name="Vrije v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177" name="Vrije v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178" name="Vrije v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179" name="Vrije v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180" name="Vrije v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181" name="Vrije v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182" name="Vrije v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183" name="Vrije v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184" name="Vrije v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185" name="Vrije v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186" name="Vrije v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187" name="Vrije v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188" name="Vrije v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189" name="Vrije v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190" name="Vrije v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191" name="Vrije v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192" name="Vrije v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193" name="Vrije v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194" name="Vrije v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195" name="Vrije v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196" name="Vrije v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197" name="Vrije v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198" name="Vrije v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199" name="Vrije v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200" name="Vrije v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201" name="Vrije v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202" name="Vrije v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203" name="Vrije v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204" name="Vrije v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205" name="Vrije v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206" name="Vrije v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207" name="Vrije v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208" name="Vrije v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209" name="Vrije v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210" name="Vrije v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211" name="Vrije v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212" name="Vrije v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213" name="Vrije v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214" name="Vrije v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215" name="Vrije v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216" name="Vrije v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217" name="Vrije v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218" name="Vrije v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219" name="Vrije v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220" name="Vrije v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221" name="Vrije v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222" name="Vrije v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223" name="Vrije v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224" name="Vrije v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225" name="Vrije v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226" name="Vrije v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227" name="Vrije v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228" name="Vrije v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229" name="Vrije v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230" name="Vrije v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grpSp>
      <p:sp>
        <p:nvSpPr>
          <p:cNvPr id="4" name="Tijdelijke aanduiding voor voettekst 3"/>
          <p:cNvSpPr>
            <a:spLocks noGrp="1"/>
          </p:cNvSpPr>
          <p:nvPr>
            <p:ph type="ftr" sz="quarter" idx="11"/>
          </p:nvPr>
        </p:nvSpPr>
        <p:spPr/>
        <p:txBody>
          <a:bodyPr rtlCol="0"/>
          <a:lstStyle/>
          <a:p>
            <a:pPr rtl="0"/>
            <a:endParaRPr lang="nl-NL" dirty="0"/>
          </a:p>
        </p:txBody>
      </p:sp>
      <p:sp>
        <p:nvSpPr>
          <p:cNvPr id="3" name="Tijdelijke aanduiding voor datum 2"/>
          <p:cNvSpPr>
            <a:spLocks noGrp="1"/>
          </p:cNvSpPr>
          <p:nvPr>
            <p:ph type="dt" sz="half" idx="10"/>
          </p:nvPr>
        </p:nvSpPr>
        <p:spPr/>
        <p:txBody>
          <a:bodyPr rtlCol="0"/>
          <a:lstStyle/>
          <a:p>
            <a:pPr rtl="0"/>
            <a:fld id="{5E8064BC-C299-4982-8575-0E9FE687D6BA}" type="datetime1">
              <a:rPr lang="nl-NL" smtClean="0"/>
              <a:t>10-12-2019</a:t>
            </a:fld>
            <a:endParaRPr lang="nl-NL" dirty="0"/>
          </a:p>
        </p:txBody>
      </p:sp>
      <p:sp>
        <p:nvSpPr>
          <p:cNvPr id="5" name="Tijdelijke aanduiding voor dianummer 4"/>
          <p:cNvSpPr>
            <a:spLocks noGrp="1"/>
          </p:cNvSpPr>
          <p:nvPr>
            <p:ph type="sldNum" sz="quarter" idx="12"/>
          </p:nvPr>
        </p:nvSpPr>
        <p:spPr/>
        <p:txBody>
          <a:bodyPr rtlCol="0"/>
          <a:lstStyle/>
          <a:p>
            <a:pPr rtl="0"/>
            <a:fld id="{25BA54BD-C84D-46CE-8B72-31BFB26ABA43}" type="slidenum">
              <a:rPr lang="nl-NL" smtClean="0"/>
              <a:t>‹nr.›</a:t>
            </a:fld>
            <a:endParaRPr lang="nl-NL" dirty="0"/>
          </a:p>
        </p:txBody>
      </p:sp>
    </p:spTree>
    <p:extLst>
      <p:ext uri="{BB962C8B-B14F-4D97-AF65-F5344CB8AC3E}">
        <p14:creationId xmlns:p14="http://schemas.microsoft.com/office/powerpoint/2010/main" val="253156146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3" name="Tijdelijke aanduiding voor voettekst 2"/>
          <p:cNvSpPr>
            <a:spLocks noGrp="1"/>
          </p:cNvSpPr>
          <p:nvPr>
            <p:ph type="ftr" sz="quarter" idx="11"/>
          </p:nvPr>
        </p:nvSpPr>
        <p:spPr/>
        <p:txBody>
          <a:bodyPr rtlCol="0"/>
          <a:lstStyle/>
          <a:p>
            <a:pPr rtl="0"/>
            <a:endParaRPr lang="nl-NL" dirty="0"/>
          </a:p>
        </p:txBody>
      </p:sp>
      <p:sp>
        <p:nvSpPr>
          <p:cNvPr id="2" name="Tijdelijke aanduiding voor datum 1"/>
          <p:cNvSpPr>
            <a:spLocks noGrp="1"/>
          </p:cNvSpPr>
          <p:nvPr>
            <p:ph type="dt" sz="half" idx="10"/>
          </p:nvPr>
        </p:nvSpPr>
        <p:spPr/>
        <p:txBody>
          <a:bodyPr rtlCol="0"/>
          <a:lstStyle/>
          <a:p>
            <a:pPr rtl="0"/>
            <a:fld id="{DF04B9DF-C999-4E28-8EF8-0EFEBA1D75BA}" type="datetime1">
              <a:rPr lang="nl-NL" smtClean="0"/>
              <a:t>10-12-2019</a:t>
            </a:fld>
            <a:endParaRPr lang="nl-NL" dirty="0"/>
          </a:p>
        </p:txBody>
      </p:sp>
      <p:sp>
        <p:nvSpPr>
          <p:cNvPr id="4" name="Tijdelijke aanduiding voor dianummer 3"/>
          <p:cNvSpPr>
            <a:spLocks noGrp="1"/>
          </p:cNvSpPr>
          <p:nvPr>
            <p:ph type="sldNum" sz="quarter" idx="12"/>
          </p:nvPr>
        </p:nvSpPr>
        <p:spPr/>
        <p:txBody>
          <a:bodyPr rtlCol="0"/>
          <a:lstStyle/>
          <a:p>
            <a:pPr rtl="0"/>
            <a:fld id="{25BA54BD-C84D-46CE-8B72-31BFB26ABA43}" type="slidenum">
              <a:rPr lang="nl-NL" smtClean="0"/>
              <a:t>‹nr.›</a:t>
            </a:fld>
            <a:endParaRPr lang="nl-NL" dirty="0"/>
          </a:p>
        </p:txBody>
      </p:sp>
    </p:spTree>
    <p:extLst>
      <p:ext uri="{BB962C8B-B14F-4D97-AF65-F5344CB8AC3E}">
        <p14:creationId xmlns:p14="http://schemas.microsoft.com/office/powerpoint/2010/main" val="140596662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1522414" y="274638"/>
            <a:ext cx="9143998" cy="1020762"/>
          </a:xfrm>
        </p:spPr>
        <p:txBody>
          <a:bodyPr rtlCol="0" anchor="b">
            <a:noAutofit/>
          </a:bodyPr>
          <a:lstStyle>
            <a:lvl1pPr algn="l">
              <a:defRPr sz="3200" b="0"/>
            </a:lvl1pPr>
          </a:lstStyle>
          <a:p>
            <a:pPr rtl="0"/>
            <a:r>
              <a:rPr lang="nl-NL"/>
              <a:t>Klik om stijl te bewerken</a:t>
            </a:r>
            <a:endParaRPr lang="nl-NL" dirty="0"/>
          </a:p>
        </p:txBody>
      </p:sp>
      <p:sp>
        <p:nvSpPr>
          <p:cNvPr id="4" name="Tijdelijke aanduiding voor tekst 3"/>
          <p:cNvSpPr>
            <a:spLocks noGrp="1"/>
          </p:cNvSpPr>
          <p:nvPr>
            <p:ph type="body" sz="half" idx="2"/>
          </p:nvPr>
        </p:nvSpPr>
        <p:spPr>
          <a:xfrm>
            <a:off x="1522413" y="3429000"/>
            <a:ext cx="2743200" cy="2743200"/>
          </a:xfrm>
        </p:spPr>
        <p:txBody>
          <a:bodyPr rtlCol="0" anchor="b">
            <a:normAutofit/>
          </a:bodyPr>
          <a:lstStyle>
            <a:lvl1pPr marL="0" indent="0">
              <a:spcBef>
                <a:spcPts val="12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rtl="0"/>
            <a:r>
              <a:rPr lang="nl-NL"/>
              <a:t>Tekststijl van het model bewerken</a:t>
            </a:r>
          </a:p>
        </p:txBody>
      </p:sp>
      <p:sp>
        <p:nvSpPr>
          <p:cNvPr id="3" name="Tijdelijke aanduiding voor inhoud 2"/>
          <p:cNvSpPr>
            <a:spLocks noGrp="1"/>
          </p:cNvSpPr>
          <p:nvPr>
            <p:ph idx="1"/>
          </p:nvPr>
        </p:nvSpPr>
        <p:spPr>
          <a:xfrm>
            <a:off x="4710022" y="1905000"/>
            <a:ext cx="5669280" cy="4038600"/>
          </a:xfrm>
        </p:spPr>
        <p:txBody>
          <a:bodyPr rtlCol="0">
            <a:normAutofit/>
          </a:bodyPr>
          <a:lstStyle>
            <a:lvl1pPr>
              <a:defRPr sz="2400"/>
            </a:lvl1pPr>
            <a:lvl2pPr>
              <a:defRPr sz="2000"/>
            </a:lvl2pPr>
            <a:lvl3pPr>
              <a:defRPr sz="1800"/>
            </a:lvl3pPr>
            <a:lvl4pPr>
              <a:defRPr sz="1600"/>
            </a:lvl4pPr>
            <a:lvl5pPr>
              <a:defRPr sz="1600"/>
            </a:lvl5pPr>
            <a:lvl6pPr>
              <a:defRPr sz="1600"/>
            </a:lvl6pPr>
            <a:lvl7pPr>
              <a:defRPr sz="1600" baseline="0"/>
            </a:lvl7pPr>
            <a:lvl8pPr>
              <a:defRPr sz="1600" baseline="0"/>
            </a:lvl8pPr>
            <a:lvl9pPr>
              <a:defRPr sz="1600" baseline="0"/>
            </a:lvl9pPr>
          </a:lstStyle>
          <a:p>
            <a:pPr lvl="0" rtl="0"/>
            <a:r>
              <a:rPr lang="nl-NL"/>
              <a:t>Tekststijl van het model bewerken</a:t>
            </a:r>
          </a:p>
          <a:p>
            <a:pPr lvl="1" rtl="0"/>
            <a:r>
              <a:rPr lang="nl-NL"/>
              <a:t>Tweede niveau</a:t>
            </a:r>
          </a:p>
          <a:p>
            <a:pPr lvl="2" rtl="0"/>
            <a:r>
              <a:rPr lang="nl-NL"/>
              <a:t>Derde niveau</a:t>
            </a:r>
          </a:p>
          <a:p>
            <a:pPr lvl="3" rtl="0"/>
            <a:r>
              <a:rPr lang="nl-NL"/>
              <a:t>Vierde niveau</a:t>
            </a:r>
          </a:p>
          <a:p>
            <a:pPr lvl="4" rtl="0"/>
            <a:r>
              <a:rPr lang="nl-NL"/>
              <a:t>Vijfde niveau</a:t>
            </a:r>
            <a:endParaRPr lang="nl-NL" dirty="0"/>
          </a:p>
        </p:txBody>
      </p:sp>
      <p:grpSp>
        <p:nvGrpSpPr>
          <p:cNvPr id="615" name="kader" descr="Afbeelding van vak"/>
          <p:cNvGrpSpPr/>
          <p:nvPr/>
        </p:nvGrpSpPr>
        <p:grpSpPr bwMode="invGray">
          <a:xfrm>
            <a:off x="4417839" y="1630821"/>
            <a:ext cx="6291028" cy="4575885"/>
            <a:chOff x="4417839" y="1630821"/>
            <a:chExt cx="6291028" cy="4575885"/>
          </a:xfrm>
        </p:grpSpPr>
        <p:grpSp>
          <p:nvGrpSpPr>
            <p:cNvPr id="616" name="Groep 615"/>
            <p:cNvGrpSpPr/>
            <p:nvPr/>
          </p:nvGrpSpPr>
          <p:grpSpPr bwMode="invGray">
            <a:xfrm>
              <a:off x="5414491" y="1630821"/>
              <a:ext cx="5294376" cy="4114800"/>
              <a:chOff x="3310555" y="716546"/>
              <a:chExt cx="5294376" cy="4114800"/>
            </a:xfrm>
          </p:grpSpPr>
          <p:grpSp>
            <p:nvGrpSpPr>
              <p:cNvPr id="768" name="Groep 767"/>
              <p:cNvGrpSpPr/>
              <p:nvPr/>
            </p:nvGrpSpPr>
            <p:grpSpPr bwMode="invGray">
              <a:xfrm flipH="1">
                <a:off x="3310555" y="737968"/>
                <a:ext cx="5294376" cy="54864"/>
                <a:chOff x="1522413" y="1514475"/>
                <a:chExt cx="10569575" cy="64008"/>
              </a:xfrm>
              <a:solidFill>
                <a:schemeClr val="accent1"/>
              </a:solidFill>
            </p:grpSpPr>
            <p:sp>
              <p:nvSpPr>
                <p:cNvPr id="844" name="Vrije vorm 843"/>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845" name="Vrije vorm 844"/>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846" name="Vrije vorm 845"/>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847" name="Vrije v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848" name="Vrije v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849" name="Vrije v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850" name="Vrije v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851" name="Vrije v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852" name="Vrije v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853" name="Vrije v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854" name="Vrije v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855" name="Vrije v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856" name="Vrije v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857" name="Vrije v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858" name="Vrije v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859" name="Vrije v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860" name="Vrije v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861" name="Vrije v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862" name="Vrije v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863" name="Vrije v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864" name="Vrije v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865" name="Vrije v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866" name="Vrije v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867" name="Vrije v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868" name="Vrije v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869" name="Vrije v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870" name="Vrije v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871" name="Vrije v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872" name="Vrije v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873" name="Vrije v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874" name="Vrije v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875" name="Vrije v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876" name="Vrije v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877" name="Vrije v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878" name="Vrije v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879" name="Vrije v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880" name="Vrije v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881" name="Vrije v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882" name="Vrije v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883" name="Vrije v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884" name="Vrije v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885" name="Vrije v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886" name="Vrije v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887" name="Vrije v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888" name="Vrije v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889" name="Vrije v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890" name="Vrije v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891" name="Vrije v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892" name="Vrije v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893" name="Vrije v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894" name="Vrije v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895" name="Vrije v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896" name="Vrije v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897" name="Vrije v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898" name="Vrije v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899" name="Vrije v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900" name="Vrije v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901" name="Vrije v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902" name="Vrije v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903" name="Vrije v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904" name="Vrije v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905" name="Vrije v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906" name="Vrije v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907" name="Vrije v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908" name="Vrije v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909" name="Vrije v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910" name="Vrije v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911" name="Vrije v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912" name="Vrije v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913" name="Vrije v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914" name="Vrije v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915" name="Vrije v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916" name="Vrije v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917" name="Vrije v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grpSp>
          <p:grpSp>
            <p:nvGrpSpPr>
              <p:cNvPr id="769" name="Groep 768"/>
              <p:cNvGrpSpPr/>
              <p:nvPr/>
            </p:nvGrpSpPr>
            <p:grpSpPr bwMode="invGray">
              <a:xfrm rot="16200000" flipH="1">
                <a:off x="6492229" y="2755658"/>
                <a:ext cx="4114800" cy="36576"/>
                <a:chOff x="1522413" y="1514475"/>
                <a:chExt cx="10569575" cy="64008"/>
              </a:xfrm>
              <a:solidFill>
                <a:schemeClr val="accent1"/>
              </a:solidFill>
            </p:grpSpPr>
            <p:sp>
              <p:nvSpPr>
                <p:cNvPr id="770" name="Vrije vorm 769"/>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771" name="Vrije vorm 770"/>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772" name="Vrije vorm 771"/>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773" name="Vrije v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774" name="Vrije v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775" name="Vrije v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776" name="Vrije v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777" name="Vrije v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778" name="Vrije v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779" name="Vrije v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780" name="Vrije v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781" name="Vrije v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782" name="Vrije v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783" name="Vrije v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784" name="Vrije v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785" name="Vrije v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786" name="Vrije v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787" name="Vrije v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788" name="Vrije v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789" name="Vrije v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790" name="Vrije v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791" name="Vrije v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792" name="Vrije v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793" name="Vrije v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794" name="Vrije v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795" name="Vrije v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796" name="Vrije v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797" name="Vrije v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798" name="Vrije v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799" name="Vrije v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800" name="Vrije v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801" name="Vrije v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802" name="Vrije v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803" name="Vrije v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804" name="Vrije v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805" name="Vrije v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806" name="Vrije v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807" name="Vrije v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808" name="Vrije v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809" name="Vrije v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810" name="Vrije v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811" name="Vrije v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812" name="Vrije v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813" name="Vrije v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814" name="Vrije v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815" name="Vrije v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816" name="Vrije v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817" name="Vrije v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818" name="Vrije v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819" name="Vrije v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820" name="Vrije v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821" name="Vrije v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822" name="Vrije v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823" name="Vrije v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824" name="Vrije v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825" name="Vrije v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826" name="Vrije v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827" name="Vrije v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828" name="Vrije v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829" name="Vrije v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830" name="Vrije v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831" name="Vrije v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832" name="Vrije v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833" name="Vrije v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834" name="Vrije v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835" name="Vrije v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836" name="Vrije v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837" name="Vrije v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838" name="Vrije v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839" name="Vrije v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840" name="Vrije v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841" name="Vrije v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842" name="Vrije v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843" name="Vrije v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grpSp>
        </p:grpSp>
        <p:grpSp>
          <p:nvGrpSpPr>
            <p:cNvPr id="617" name="Groep 616"/>
            <p:cNvGrpSpPr/>
            <p:nvPr/>
          </p:nvGrpSpPr>
          <p:grpSpPr bwMode="invGray">
            <a:xfrm rot="10800000">
              <a:off x="4417839" y="2091906"/>
              <a:ext cx="5294376" cy="4114800"/>
              <a:chOff x="3310555" y="716546"/>
              <a:chExt cx="5294376" cy="4114800"/>
            </a:xfrm>
          </p:grpSpPr>
          <p:grpSp>
            <p:nvGrpSpPr>
              <p:cNvPr id="618" name="Groep 617"/>
              <p:cNvGrpSpPr/>
              <p:nvPr/>
            </p:nvGrpSpPr>
            <p:grpSpPr bwMode="invGray">
              <a:xfrm flipH="1">
                <a:off x="3310555" y="737968"/>
                <a:ext cx="5294376" cy="54864"/>
                <a:chOff x="1522413" y="1514475"/>
                <a:chExt cx="10569575" cy="64008"/>
              </a:xfrm>
              <a:solidFill>
                <a:schemeClr val="accent1"/>
              </a:solidFill>
            </p:grpSpPr>
            <p:sp>
              <p:nvSpPr>
                <p:cNvPr id="694" name="Vrije vorm 693"/>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695" name="Vrije vorm 694"/>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696" name="Vrije vorm 695"/>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697" name="Vrije v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698" name="Vrije v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699" name="Vrije v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700" name="Vrije v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701" name="Vrije v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702" name="Vrije v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703" name="Vrije v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704" name="Vrije v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705" name="Vrije v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706" name="Vrije v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707" name="Vrije v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708" name="Vrije v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709" name="Vrije v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710" name="Vrije v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711" name="Vrije v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712" name="Vrije v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713" name="Vrije v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714" name="Vrije v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715" name="Vrije v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716" name="Vrije v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717" name="Vrije v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718" name="Vrije v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719" name="Vrije v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720" name="Vrije v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721" name="Vrije v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722" name="Vrije v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723" name="Vrije v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724" name="Vrije v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725" name="Vrije v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726" name="Vrije v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727" name="Vrije v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728" name="Vrije v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729" name="Vrije v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730" name="Vrije v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731" name="Vrije v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732" name="Vrije v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733" name="Vrije v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734" name="Vrije v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735" name="Vrije v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736" name="Vrije v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737" name="Vrije v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738" name="Vrije v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739" name="Vrije v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740" name="Vrije v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741" name="Vrije v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742" name="Vrije v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743" name="Vrije v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744" name="Vrije v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745" name="Vrije v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746" name="Vrije v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747" name="Vrije v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748" name="Vrije v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749" name="Vrije v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750" name="Vrije v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751" name="Vrije v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752" name="Vrije v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753" name="Vrije v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754" name="Vrije v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755" name="Vrije v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756" name="Vrije v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757" name="Vrije v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758" name="Vrije v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759" name="Vrije v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760" name="Vrije v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761" name="Vrije v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762" name="Vrije v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763" name="Vrije v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764" name="Vrije v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765" name="Vrije v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766" name="Vrije v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767" name="Vrije v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grpSp>
          <p:grpSp>
            <p:nvGrpSpPr>
              <p:cNvPr id="619" name="Groep 618"/>
              <p:cNvGrpSpPr/>
              <p:nvPr/>
            </p:nvGrpSpPr>
            <p:grpSpPr bwMode="invGray">
              <a:xfrm rot="16200000" flipH="1">
                <a:off x="6492229" y="2755658"/>
                <a:ext cx="4114800" cy="36576"/>
                <a:chOff x="1522413" y="1514475"/>
                <a:chExt cx="10569575" cy="64008"/>
              </a:xfrm>
              <a:solidFill>
                <a:schemeClr val="accent1"/>
              </a:solidFill>
            </p:grpSpPr>
            <p:sp>
              <p:nvSpPr>
                <p:cNvPr id="620" name="Vrije vorm 619"/>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621" name="Vrije vorm 620"/>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622" name="Vrije vorm 621"/>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623" name="Vrije v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624" name="Vrije v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625" name="Vrije v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626" name="Vrije v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627" name="Vrije v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628" name="Vrije v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629" name="Vrije v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630" name="Vrije v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631" name="Vrije v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632" name="Vrije v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633" name="Vrije v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634" name="Vrije v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635" name="Vrije v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636" name="Vrije v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637" name="Vrije v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638" name="Vrije v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639" name="Vrije v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640" name="Vrije v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641" name="Vrije v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642" name="Vrije v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643" name="Vrije v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644" name="Vrije v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645" name="Vrije v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646" name="Vrije v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647" name="Vrije v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648" name="Vrije v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649" name="Vrije v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650" name="Vrije v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651" name="Vrije v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652" name="Vrije v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653" name="Vrije v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654" name="Vrije v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655" name="Vrije v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656" name="Vrije v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657" name="Vrije v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658" name="Vrije v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659" name="Vrije v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660" name="Vrije v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661" name="Vrije v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662" name="Vrije v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663" name="Vrije v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664" name="Vrije v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665" name="Vrije v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666" name="Vrije v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667" name="Vrije v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668" name="Vrije v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669" name="Vrije v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670" name="Vrije v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671" name="Vrije v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672" name="Vrije v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673" name="Vrije v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674" name="Vrije v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675" name="Vrije v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676" name="Vrije v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677" name="Vrije v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678" name="Vrije v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679" name="Vrije v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680" name="Vrije v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681" name="Vrije v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682" name="Vrije v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683" name="Vrije v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684" name="Vrije v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685" name="Vrije v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686" name="Vrije v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687" name="Vrije v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688" name="Vrije v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689" name="Vrije v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690" name="Vrije v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691" name="Vrije v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692" name="Vrije v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693" name="Vrije v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grpSp>
        </p:grpSp>
      </p:grpSp>
      <p:sp>
        <p:nvSpPr>
          <p:cNvPr id="6" name="Tijdelijke aanduiding voor voettekst 5"/>
          <p:cNvSpPr>
            <a:spLocks noGrp="1"/>
          </p:cNvSpPr>
          <p:nvPr>
            <p:ph type="ftr" sz="quarter" idx="11"/>
          </p:nvPr>
        </p:nvSpPr>
        <p:spPr/>
        <p:txBody>
          <a:bodyPr rtlCol="0"/>
          <a:lstStyle/>
          <a:p>
            <a:pPr rtl="0"/>
            <a:endParaRPr lang="nl-NL" dirty="0"/>
          </a:p>
        </p:txBody>
      </p:sp>
      <p:sp>
        <p:nvSpPr>
          <p:cNvPr id="5" name="Tijdelijke aanduiding voor datum 4"/>
          <p:cNvSpPr>
            <a:spLocks noGrp="1"/>
          </p:cNvSpPr>
          <p:nvPr>
            <p:ph type="dt" sz="half" idx="10"/>
          </p:nvPr>
        </p:nvSpPr>
        <p:spPr/>
        <p:txBody>
          <a:bodyPr rtlCol="0"/>
          <a:lstStyle/>
          <a:p>
            <a:pPr rtl="0"/>
            <a:fld id="{C4071D7F-E1EA-4640-8E6B-E45DEB77ABC6}" type="datetime1">
              <a:rPr lang="nl-NL" smtClean="0"/>
              <a:t>10-12-2019</a:t>
            </a:fld>
            <a:endParaRPr lang="nl-NL" dirty="0"/>
          </a:p>
        </p:txBody>
      </p:sp>
      <p:sp>
        <p:nvSpPr>
          <p:cNvPr id="7" name="Tijdelijke aanduiding voor dianummer 6"/>
          <p:cNvSpPr>
            <a:spLocks noGrp="1"/>
          </p:cNvSpPr>
          <p:nvPr>
            <p:ph type="sldNum" sz="quarter" idx="12"/>
          </p:nvPr>
        </p:nvSpPr>
        <p:spPr/>
        <p:txBody>
          <a:bodyPr rtlCol="0"/>
          <a:lstStyle/>
          <a:p>
            <a:pPr rtl="0"/>
            <a:fld id="{25BA54BD-C84D-46CE-8B72-31BFB26ABA43}" type="slidenum">
              <a:rPr lang="nl-NL" smtClean="0"/>
              <a:t>‹nr.›</a:t>
            </a:fld>
            <a:endParaRPr lang="nl-NL" dirty="0"/>
          </a:p>
        </p:txBody>
      </p:sp>
    </p:spTree>
    <p:extLst>
      <p:ext uri="{BB962C8B-B14F-4D97-AF65-F5344CB8AC3E}">
        <p14:creationId xmlns:p14="http://schemas.microsoft.com/office/powerpoint/2010/main" val="96211661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1522414" y="274638"/>
            <a:ext cx="9143998" cy="1020762"/>
          </a:xfrm>
        </p:spPr>
        <p:txBody>
          <a:bodyPr rtlCol="0" anchor="b">
            <a:noAutofit/>
          </a:bodyPr>
          <a:lstStyle>
            <a:lvl1pPr algn="l">
              <a:defRPr sz="3200" b="0"/>
            </a:lvl1pPr>
          </a:lstStyle>
          <a:p>
            <a:pPr rtl="0"/>
            <a:r>
              <a:rPr lang="nl-NL"/>
              <a:t>Klik om stijl te bewerken</a:t>
            </a:r>
            <a:endParaRPr lang="nl-NL" dirty="0"/>
          </a:p>
        </p:txBody>
      </p:sp>
      <p:sp>
        <p:nvSpPr>
          <p:cNvPr id="3" name="Tijdelijke aanduiding voor afbeelding 2" descr="Een lege tijdelijke aanduiding om een afbeelding toe te voegen. Klik op de tijdelijke aanduiding en selecteer de afbeelding die u wilt toevoegen."/>
          <p:cNvSpPr>
            <a:spLocks noGrp="1"/>
          </p:cNvSpPr>
          <p:nvPr>
            <p:ph type="pic" idx="1"/>
          </p:nvPr>
        </p:nvSpPr>
        <p:spPr>
          <a:xfrm>
            <a:off x="1745838" y="1884311"/>
            <a:ext cx="5669280" cy="4041648"/>
          </a:xfrm>
          <a:solidFill>
            <a:schemeClr val="bg1"/>
          </a:solidFill>
        </p:spPr>
        <p:txBody>
          <a:bodyPr tIns="914400" rtlCol="0">
            <a:normAutofit/>
          </a:bodyPr>
          <a:lstStyle>
            <a:lvl1pPr marL="0" indent="0" algn="ctr">
              <a:buNone/>
              <a:defRPr sz="24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rtl="0"/>
            <a:r>
              <a:rPr lang="nl-NL"/>
              <a:t>Klik op het pictogram als u een afbeelding wilt toevoegen</a:t>
            </a:r>
            <a:endParaRPr lang="nl-NL" dirty="0"/>
          </a:p>
        </p:txBody>
      </p:sp>
      <p:grpSp>
        <p:nvGrpSpPr>
          <p:cNvPr id="614" name="kader" descr="Afbeelding van vak"/>
          <p:cNvGrpSpPr/>
          <p:nvPr/>
        </p:nvGrpSpPr>
        <p:grpSpPr bwMode="invGray">
          <a:xfrm flipH="1">
            <a:off x="1447500" y="1630821"/>
            <a:ext cx="6291028" cy="4575885"/>
            <a:chOff x="4417839" y="1630821"/>
            <a:chExt cx="6291028" cy="4575885"/>
          </a:xfrm>
        </p:grpSpPr>
        <p:grpSp>
          <p:nvGrpSpPr>
            <p:cNvPr id="615" name="Groep 614"/>
            <p:cNvGrpSpPr/>
            <p:nvPr/>
          </p:nvGrpSpPr>
          <p:grpSpPr bwMode="invGray">
            <a:xfrm>
              <a:off x="5414491" y="1630821"/>
              <a:ext cx="5294376" cy="4114800"/>
              <a:chOff x="3310555" y="716546"/>
              <a:chExt cx="5294376" cy="4114800"/>
            </a:xfrm>
          </p:grpSpPr>
          <p:grpSp>
            <p:nvGrpSpPr>
              <p:cNvPr id="767" name="Groep 766"/>
              <p:cNvGrpSpPr/>
              <p:nvPr/>
            </p:nvGrpSpPr>
            <p:grpSpPr bwMode="invGray">
              <a:xfrm flipH="1">
                <a:off x="3310555" y="737968"/>
                <a:ext cx="5294376" cy="54864"/>
                <a:chOff x="1522413" y="1514475"/>
                <a:chExt cx="10569575" cy="64008"/>
              </a:xfrm>
              <a:solidFill>
                <a:schemeClr val="accent1"/>
              </a:solidFill>
            </p:grpSpPr>
            <p:sp>
              <p:nvSpPr>
                <p:cNvPr id="843" name="Vrije vorm 842"/>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844" name="Vrije vorm 843"/>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845" name="Vrije vorm 844"/>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846" name="Vrije v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847" name="Vrije v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848" name="Vrije v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849" name="Vrije v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850" name="Vrije v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851" name="Vrije v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852" name="Vrije v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853" name="Vrije v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854" name="Vrije v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855" name="Vrije v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856" name="Vrije v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857" name="Vrije v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858" name="Vrije v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859" name="Vrije v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860" name="Vrije v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861" name="Vrije v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862" name="Vrije v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863" name="Vrije v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864" name="Vrije v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865" name="Vrije v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866" name="Vrije v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867" name="Vrije v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868" name="Vrije v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869" name="Vrije v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870" name="Vrije v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871" name="Vrije v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872" name="Vrije v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873" name="Vrije v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874" name="Vrije v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875" name="Vrije v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876" name="Vrije v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877" name="Vrije v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878" name="Vrije v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879" name="Vrije v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880" name="Vrije v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881" name="Vrije v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882" name="Vrije v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883" name="Vrije v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884" name="Vrije v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885" name="Vrije v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886" name="Vrije v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887" name="Vrije v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888" name="Vrije v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889" name="Vrije v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890" name="Vrije v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891" name="Vrije v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892" name="Vrije v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893" name="Vrije v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894" name="Vrije v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895" name="Vrije v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896" name="Vrije v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897" name="Vrije v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898" name="Vrije v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899" name="Vrije v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900" name="Vrije v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901" name="Vrije v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902" name="Vrije v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903" name="Vrije v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904" name="Vrije v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905" name="Vrije v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906" name="Vrije v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907" name="Vrije v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908" name="Vrije v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909" name="Vrije v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910" name="Vrije v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911" name="Vrije v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912" name="Vrije v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913" name="Vrije v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914" name="Vrije v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915" name="Vrije v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916" name="Vrije v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grpSp>
          <p:grpSp>
            <p:nvGrpSpPr>
              <p:cNvPr id="768" name="Groep 767"/>
              <p:cNvGrpSpPr/>
              <p:nvPr/>
            </p:nvGrpSpPr>
            <p:grpSpPr bwMode="invGray">
              <a:xfrm rot="16200000" flipH="1">
                <a:off x="6492229" y="2755658"/>
                <a:ext cx="4114800" cy="36576"/>
                <a:chOff x="1522413" y="1514475"/>
                <a:chExt cx="10569575" cy="64008"/>
              </a:xfrm>
              <a:solidFill>
                <a:schemeClr val="accent1"/>
              </a:solidFill>
            </p:grpSpPr>
            <p:sp>
              <p:nvSpPr>
                <p:cNvPr id="769" name="Vrije vorm 768"/>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770" name="Vrije vorm 769"/>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771" name="Vrije vorm 770"/>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772" name="Vrije v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773" name="Vrije v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774" name="Vrije v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775" name="Vrije v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776" name="Vrije v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777" name="Vrije v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778" name="Vrije v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779" name="Vrije v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780" name="Vrije v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781" name="Vrije v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782" name="Vrije v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783" name="Vrije v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784" name="Vrije v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785" name="Vrije v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786" name="Vrije v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787" name="Vrije v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788" name="Vrije v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789" name="Vrije v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790" name="Vrije v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791" name="Vrije v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792" name="Vrije v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793" name="Vrije v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794" name="Vrije v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795" name="Vrije v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796" name="Vrije v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797" name="Vrije v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798" name="Vrije v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799" name="Vrije v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800" name="Vrije v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801" name="Vrije v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802" name="Vrije v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803" name="Vrije v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804" name="Vrije v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805" name="Vrije v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806" name="Vrije v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807" name="Vrije v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808" name="Vrije v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809" name="Vrije v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810" name="Vrije v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811" name="Vrije v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812" name="Vrije v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813" name="Vrije v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814" name="Vrije v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815" name="Vrije v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816" name="Vrije v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817" name="Vrije v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818" name="Vrije v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819" name="Vrije v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820" name="Vrije v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821" name="Vrije v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822" name="Vrije v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823" name="Vrije v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824" name="Vrije v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825" name="Vrije v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826" name="Vrije v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827" name="Vrije v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828" name="Vrije v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829" name="Vrije v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830" name="Vrije v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831" name="Vrije v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832" name="Vrije v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833" name="Vrije v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834" name="Vrije v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835" name="Vrije v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836" name="Vrije v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837" name="Vrije v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838" name="Vrije v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839" name="Vrije v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840" name="Vrije v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841" name="Vrije v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842" name="Vrije v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grpSp>
        </p:grpSp>
        <p:grpSp>
          <p:nvGrpSpPr>
            <p:cNvPr id="616" name="Groep 615"/>
            <p:cNvGrpSpPr/>
            <p:nvPr/>
          </p:nvGrpSpPr>
          <p:grpSpPr bwMode="invGray">
            <a:xfrm rot="10800000">
              <a:off x="4417839" y="2091906"/>
              <a:ext cx="5294376" cy="4114800"/>
              <a:chOff x="3310555" y="716546"/>
              <a:chExt cx="5294376" cy="4114800"/>
            </a:xfrm>
          </p:grpSpPr>
          <p:grpSp>
            <p:nvGrpSpPr>
              <p:cNvPr id="617" name="Groep 616"/>
              <p:cNvGrpSpPr/>
              <p:nvPr/>
            </p:nvGrpSpPr>
            <p:grpSpPr bwMode="invGray">
              <a:xfrm flipH="1">
                <a:off x="3310555" y="737968"/>
                <a:ext cx="5294376" cy="54864"/>
                <a:chOff x="1522413" y="1514475"/>
                <a:chExt cx="10569575" cy="64008"/>
              </a:xfrm>
              <a:solidFill>
                <a:schemeClr val="accent1"/>
              </a:solidFill>
            </p:grpSpPr>
            <p:sp>
              <p:nvSpPr>
                <p:cNvPr id="693" name="Vrije vorm 692"/>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694" name="Vrije vorm 693"/>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695" name="Vrije vorm 694"/>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696" name="Vrije v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697" name="Vrije v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698" name="Vrije v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699" name="Vrije v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700" name="Vrije v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701" name="Vrije v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702" name="Vrije v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703" name="Vrije v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704" name="Vrije v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705" name="Vrije v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706" name="Vrije v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707" name="Vrije v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708" name="Vrije v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709" name="Vrije v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710" name="Vrije v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711" name="Vrije v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712" name="Vrije v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713" name="Vrije v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714" name="Vrije v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715" name="Vrije v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716" name="Vrije v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717" name="Vrije v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718" name="Vrije v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719" name="Vrije v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720" name="Vrije v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721" name="Vrije v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722" name="Vrije v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723" name="Vrije v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724" name="Vrije v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725" name="Vrije v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726" name="Vrije v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727" name="Vrije v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728" name="Vrije v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729" name="Vrije v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730" name="Vrije v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731" name="Vrije v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732" name="Vrije v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733" name="Vrije v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734" name="Vrije v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735" name="Vrije v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736" name="Vrije v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737" name="Vrije v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738" name="Vrije v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739" name="Vrije v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740" name="Vrije v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741" name="Vrije v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742" name="Vrije v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743" name="Vrije v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744" name="Vrije v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745" name="Vrije v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746" name="Vrije v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747" name="Vrije v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748" name="Vrije v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749" name="Vrije v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750" name="Vrije v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751" name="Vrije v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752" name="Vrije v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753" name="Vrije v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754" name="Vrije v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755" name="Vrije v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756" name="Vrije v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757" name="Vrije v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758" name="Vrije v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759" name="Vrije v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760" name="Vrije v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761" name="Vrije v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762" name="Vrije v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763" name="Vrije v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764" name="Vrije v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765" name="Vrije v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766" name="Vrije v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grpSp>
          <p:grpSp>
            <p:nvGrpSpPr>
              <p:cNvPr id="618" name="Groep 617"/>
              <p:cNvGrpSpPr/>
              <p:nvPr/>
            </p:nvGrpSpPr>
            <p:grpSpPr bwMode="invGray">
              <a:xfrm rot="16200000" flipH="1">
                <a:off x="6492229" y="2755658"/>
                <a:ext cx="4114800" cy="36576"/>
                <a:chOff x="1522413" y="1514475"/>
                <a:chExt cx="10569575" cy="64008"/>
              </a:xfrm>
              <a:solidFill>
                <a:schemeClr val="accent1"/>
              </a:solidFill>
            </p:grpSpPr>
            <p:sp>
              <p:nvSpPr>
                <p:cNvPr id="619" name="Vrije vorm 618"/>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620" name="Vrije vorm 619"/>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621" name="Vrije vorm 620"/>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622" name="Vrije vorm 621"/>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623" name="Vrije vorm 622"/>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624" name="Vrije vorm 623"/>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625" name="Vrije vorm 624"/>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626" name="Vrije vorm 625"/>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627" name="Vrije vorm 626"/>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628" name="Vrije vorm 627"/>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629" name="Vrije vorm 628"/>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630" name="Vrije vorm 629"/>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631" name="Vrije vorm 630"/>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632" name="Vrije vorm 631"/>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633" name="Vrije vorm 632"/>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634" name="Vrije vorm 633"/>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635" name="Vrije vorm 634"/>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636" name="Vrije vorm 635"/>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637" name="Vrije vorm 636"/>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638" name="Vrije vorm 637"/>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639" name="Vrije vorm 638"/>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640" name="Vrije vorm 639"/>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641" name="Vrije vorm 640"/>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642" name="Vrije vorm 641"/>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643" name="Vrije vorm 642"/>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644" name="Vrije vorm 643"/>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645" name="Vrije vorm 644"/>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646" name="Vrije vorm 645"/>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647" name="Vrije vorm 646"/>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648" name="Vrije vorm 647"/>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649" name="Vrije vorm 648"/>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650" name="Vrije vorm 649"/>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651" name="Vrije vorm 650"/>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652" name="Vrije vorm 651"/>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653" name="Vrije vorm 652"/>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654" name="Vrije vorm 653"/>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655" name="Vrije vorm 654"/>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656" name="Vrije vorm 655"/>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657" name="Vrije vorm 656"/>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658" name="Vrije vorm 657"/>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659" name="Vrije vorm 658"/>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660" name="Vrije vorm 659"/>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661" name="Vrije vorm 660"/>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662" name="Vrije vorm 661"/>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663" name="Vrije vorm 662"/>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664" name="Vrije vorm 663"/>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665" name="Vrije vorm 664"/>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666" name="Vrije vorm 665"/>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667" name="Vrije vorm 666"/>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668" name="Vrije vorm 667"/>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669" name="Vrije vorm 668"/>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670" name="Vrije vorm 669"/>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671" name="Vrije vorm 670"/>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672" name="Vrije vorm 671"/>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673" name="Vrije vorm 672"/>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674" name="Vrije vorm 673"/>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675" name="Vrije vorm 674"/>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676" name="Vrije vorm 675"/>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677" name="Vrije vorm 676"/>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678" name="Vrije vorm 677"/>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679" name="Vrije vorm 678"/>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680" name="Vrije vorm 679"/>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681" name="Vrije vorm 680"/>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682" name="Vrije vorm 681"/>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683" name="Vrije vorm 682"/>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684" name="Vrije vorm 683"/>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685" name="Vrije vorm 684"/>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686" name="Vrije vorm 685"/>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687" name="Vrije vorm 686"/>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688" name="Vrije vorm 687"/>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689" name="Vrije vorm 688"/>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690" name="Vrije vorm 689"/>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691" name="Vrije vorm 690"/>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sp>
              <p:nvSpPr>
                <p:cNvPr id="692" name="Vrije vorm 691"/>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nl-NL" dirty="0">
                    <a:ln>
                      <a:noFill/>
                    </a:ln>
                  </a:endParaRPr>
                </a:p>
              </p:txBody>
            </p:sp>
          </p:grpSp>
        </p:grpSp>
      </p:grpSp>
      <p:sp>
        <p:nvSpPr>
          <p:cNvPr id="4" name="Tijdelijke aanduiding voor tekst 3"/>
          <p:cNvSpPr>
            <a:spLocks noGrp="1"/>
          </p:cNvSpPr>
          <p:nvPr>
            <p:ph type="body" sz="half" idx="2"/>
          </p:nvPr>
        </p:nvSpPr>
        <p:spPr>
          <a:xfrm>
            <a:off x="7905959" y="3411748"/>
            <a:ext cx="2743200" cy="2743200"/>
          </a:xfrm>
        </p:spPr>
        <p:txBody>
          <a:bodyPr rtlCol="0" anchor="b">
            <a:normAutofit/>
          </a:bodyPr>
          <a:lstStyle>
            <a:lvl1pPr marL="0" indent="0">
              <a:spcBef>
                <a:spcPts val="12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rtl="0"/>
            <a:r>
              <a:rPr lang="nl-NL"/>
              <a:t>Tekststijl van het model bewerken</a:t>
            </a:r>
          </a:p>
        </p:txBody>
      </p:sp>
      <p:sp>
        <p:nvSpPr>
          <p:cNvPr id="6" name="Tijdelijke aanduiding voor voettekst 5"/>
          <p:cNvSpPr>
            <a:spLocks noGrp="1"/>
          </p:cNvSpPr>
          <p:nvPr>
            <p:ph type="ftr" sz="quarter" idx="11"/>
          </p:nvPr>
        </p:nvSpPr>
        <p:spPr/>
        <p:txBody>
          <a:bodyPr rtlCol="0"/>
          <a:lstStyle/>
          <a:p>
            <a:pPr rtl="0"/>
            <a:endParaRPr lang="nl-NL" dirty="0"/>
          </a:p>
        </p:txBody>
      </p:sp>
      <p:sp>
        <p:nvSpPr>
          <p:cNvPr id="5" name="Tijdelijke aanduiding voor datum 4"/>
          <p:cNvSpPr>
            <a:spLocks noGrp="1"/>
          </p:cNvSpPr>
          <p:nvPr>
            <p:ph type="dt" sz="half" idx="10"/>
          </p:nvPr>
        </p:nvSpPr>
        <p:spPr/>
        <p:txBody>
          <a:bodyPr rtlCol="0"/>
          <a:lstStyle/>
          <a:p>
            <a:pPr rtl="0"/>
            <a:fld id="{8F48A747-FE5B-407B-AA5A-A4957B9C5E9C}" type="datetime1">
              <a:rPr lang="nl-NL" smtClean="0"/>
              <a:t>10-12-2019</a:t>
            </a:fld>
            <a:endParaRPr lang="nl-NL" dirty="0"/>
          </a:p>
        </p:txBody>
      </p:sp>
      <p:sp>
        <p:nvSpPr>
          <p:cNvPr id="7" name="Tijdelijke aanduiding voor dianummer 6"/>
          <p:cNvSpPr>
            <a:spLocks noGrp="1"/>
          </p:cNvSpPr>
          <p:nvPr>
            <p:ph type="sldNum" sz="quarter" idx="12"/>
          </p:nvPr>
        </p:nvSpPr>
        <p:spPr/>
        <p:txBody>
          <a:bodyPr rtlCol="0"/>
          <a:lstStyle/>
          <a:p>
            <a:pPr rtl="0"/>
            <a:fld id="{25BA54BD-C84D-46CE-8B72-31BFB26ABA43}" type="slidenum">
              <a:rPr lang="nl-NL" smtClean="0"/>
              <a:t>‹nr.›</a:t>
            </a:fld>
            <a:endParaRPr lang="nl-NL" dirty="0"/>
          </a:p>
        </p:txBody>
      </p:sp>
    </p:spTree>
    <p:extLst>
      <p:ext uri="{BB962C8B-B14F-4D97-AF65-F5344CB8AC3E}">
        <p14:creationId xmlns:p14="http://schemas.microsoft.com/office/powerpoint/2010/main" val="361769410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2" name="Tijdelijke aanduiding voor titel 1"/>
          <p:cNvSpPr>
            <a:spLocks noGrp="1"/>
          </p:cNvSpPr>
          <p:nvPr>
            <p:ph type="title"/>
          </p:nvPr>
        </p:nvSpPr>
        <p:spPr>
          <a:xfrm>
            <a:off x="1522414" y="274638"/>
            <a:ext cx="9143998" cy="1020762"/>
          </a:xfrm>
          <a:prstGeom prst="rect">
            <a:avLst/>
          </a:prstGeom>
        </p:spPr>
        <p:txBody>
          <a:bodyPr vert="horz" lIns="91440" tIns="45720" rIns="91440" bIns="45720" rtlCol="0" anchor="b">
            <a:normAutofit/>
          </a:bodyPr>
          <a:lstStyle/>
          <a:p>
            <a:pPr rtl="0"/>
            <a:r>
              <a:rPr lang="nl-NL" dirty="0"/>
              <a:t>Klik om de titelstijl van het model te bewerken</a:t>
            </a:r>
          </a:p>
        </p:txBody>
      </p:sp>
      <p:sp>
        <p:nvSpPr>
          <p:cNvPr id="3" name="Tijdelijke aanduiding voor tekst 2"/>
          <p:cNvSpPr>
            <a:spLocks noGrp="1"/>
          </p:cNvSpPr>
          <p:nvPr>
            <p:ph type="body" idx="1"/>
          </p:nvPr>
        </p:nvSpPr>
        <p:spPr>
          <a:xfrm>
            <a:off x="1522414" y="1905000"/>
            <a:ext cx="9144000" cy="4267200"/>
          </a:xfrm>
          <a:prstGeom prst="rect">
            <a:avLst/>
          </a:prstGeom>
        </p:spPr>
        <p:txBody>
          <a:bodyPr vert="horz" lIns="91440" tIns="45720" rIns="91440" bIns="45720" rtlCol="0">
            <a:normAutofit/>
          </a:bodyPr>
          <a:lstStyle/>
          <a:p>
            <a:pPr lvl="0" rtl="0"/>
            <a:r>
              <a:rPr lang="nl-NL" dirty="0"/>
              <a:t>Klik om de tekststijlen van het model te bewerken</a:t>
            </a:r>
          </a:p>
          <a:p>
            <a:pPr lvl="1" rtl="0"/>
            <a:r>
              <a:rPr lang="nl-NL" dirty="0"/>
              <a:t>Tweede niveau</a:t>
            </a:r>
          </a:p>
          <a:p>
            <a:pPr lvl="2" rtl="0"/>
            <a:r>
              <a:rPr lang="nl-NL" dirty="0"/>
              <a:t>Derde niveau</a:t>
            </a:r>
          </a:p>
          <a:p>
            <a:pPr lvl="3" rtl="0"/>
            <a:r>
              <a:rPr lang="nl-NL" dirty="0"/>
              <a:t>Vierde niveau</a:t>
            </a:r>
          </a:p>
          <a:p>
            <a:pPr lvl="4" rtl="0"/>
            <a:r>
              <a:rPr lang="nl-NL" dirty="0"/>
              <a:t>Vijfde niveau</a:t>
            </a:r>
          </a:p>
        </p:txBody>
      </p:sp>
      <p:sp>
        <p:nvSpPr>
          <p:cNvPr id="5" name="Tijdelijke aanduiding voor voettekst 4"/>
          <p:cNvSpPr>
            <a:spLocks noGrp="1"/>
          </p:cNvSpPr>
          <p:nvPr>
            <p:ph type="ftr" sz="quarter" idx="3"/>
          </p:nvPr>
        </p:nvSpPr>
        <p:spPr>
          <a:xfrm>
            <a:off x="1522413" y="6400801"/>
            <a:ext cx="6324599" cy="276226"/>
          </a:xfrm>
          <a:prstGeom prst="rect">
            <a:avLst/>
          </a:prstGeom>
        </p:spPr>
        <p:txBody>
          <a:bodyPr vert="horz" lIns="91440" tIns="45720" rIns="91440" bIns="45720" rtlCol="0" anchor="ctr"/>
          <a:lstStyle>
            <a:lvl1pPr algn="l">
              <a:defRPr sz="1200">
                <a:solidFill>
                  <a:schemeClr val="tx1">
                    <a:tint val="75000"/>
                  </a:schemeClr>
                </a:solidFill>
              </a:defRPr>
            </a:lvl1pPr>
          </a:lstStyle>
          <a:p>
            <a:pPr rtl="0"/>
            <a:endParaRPr lang="nl-NL" dirty="0"/>
          </a:p>
        </p:txBody>
      </p:sp>
      <p:sp>
        <p:nvSpPr>
          <p:cNvPr id="4" name="Tijdelijke aanduiding voor datum 3"/>
          <p:cNvSpPr>
            <a:spLocks noGrp="1"/>
          </p:cNvSpPr>
          <p:nvPr>
            <p:ph type="dt" sz="half" idx="2"/>
          </p:nvPr>
        </p:nvSpPr>
        <p:spPr>
          <a:xfrm>
            <a:off x="8075612" y="6400801"/>
            <a:ext cx="1243859" cy="276226"/>
          </a:xfrm>
          <a:prstGeom prst="rect">
            <a:avLst/>
          </a:prstGeom>
        </p:spPr>
        <p:txBody>
          <a:bodyPr vert="horz" lIns="91440" tIns="45720" rIns="91440" bIns="45720" rtlCol="0" anchor="ctr"/>
          <a:lstStyle>
            <a:lvl1pPr algn="r">
              <a:defRPr sz="1200">
                <a:solidFill>
                  <a:schemeClr val="tx1">
                    <a:tint val="75000"/>
                  </a:schemeClr>
                </a:solidFill>
              </a:defRPr>
            </a:lvl1pPr>
          </a:lstStyle>
          <a:p>
            <a:pPr rtl="0"/>
            <a:fld id="{02EFDAAA-1B16-43E8-8F08-084664AE5AE3}" type="datetime1">
              <a:rPr lang="nl-NL" smtClean="0"/>
              <a:t>10-12-2019</a:t>
            </a:fld>
            <a:endParaRPr lang="nl-NL" dirty="0"/>
          </a:p>
        </p:txBody>
      </p:sp>
      <p:sp>
        <p:nvSpPr>
          <p:cNvPr id="6" name="Tijdelijke aanduiding voor dianummer 5"/>
          <p:cNvSpPr>
            <a:spLocks noGrp="1"/>
          </p:cNvSpPr>
          <p:nvPr>
            <p:ph type="sldNum" sz="quarter" idx="4"/>
          </p:nvPr>
        </p:nvSpPr>
        <p:spPr>
          <a:xfrm>
            <a:off x="9523412" y="6400801"/>
            <a:ext cx="1143002" cy="276226"/>
          </a:xfrm>
          <a:prstGeom prst="rect">
            <a:avLst/>
          </a:prstGeom>
        </p:spPr>
        <p:txBody>
          <a:bodyPr vert="horz" lIns="91440" tIns="45720" rIns="91440" bIns="45720" rtlCol="0" anchor="ctr"/>
          <a:lstStyle>
            <a:lvl1pPr algn="r">
              <a:defRPr sz="1200">
                <a:solidFill>
                  <a:schemeClr val="tx1">
                    <a:tint val="75000"/>
                  </a:schemeClr>
                </a:solidFill>
              </a:defRPr>
            </a:lvl1pPr>
          </a:lstStyle>
          <a:p>
            <a:pPr rtl="0"/>
            <a:fld id="{25BA54BD-C84D-46CE-8B72-31BFB26ABA43}" type="slidenum">
              <a:rPr lang="nl-NL" smtClean="0"/>
              <a:pPr rtl="0"/>
              <a:t>‹nr.›</a:t>
            </a:fld>
            <a:endParaRPr lang="nl-NL" dirty="0"/>
          </a:p>
        </p:txBody>
      </p:sp>
    </p:spTree>
    <p:extLst>
      <p:ext uri="{BB962C8B-B14F-4D97-AF65-F5344CB8AC3E}">
        <p14:creationId xmlns:p14="http://schemas.microsoft.com/office/powerpoint/2010/main" val="535636480"/>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sldNum="0" hdr="0" ftr="0" dt="0"/>
  <p:txStyles>
    <p:titleStyle>
      <a:lvl1pPr algn="l" defTabSz="914400" rtl="0" eaLnBrk="1" latinLnBrk="0" hangingPunct="1">
        <a:lnSpc>
          <a:spcPct val="90000"/>
        </a:lnSpc>
        <a:spcBef>
          <a:spcPct val="0"/>
        </a:spcBef>
        <a:buNone/>
        <a:defRPr sz="3200" kern="1200">
          <a:solidFill>
            <a:schemeClr val="tx1"/>
          </a:solidFill>
          <a:latin typeface="+mj-lt"/>
          <a:ea typeface="+mj-ea"/>
          <a:cs typeface="+mj-cs"/>
        </a:defRPr>
      </a:lvl1pPr>
    </p:titleStyle>
    <p:bodyStyle>
      <a:lvl1pPr marL="274320" indent="-274320" algn="l" defTabSz="914400" rtl="0" eaLnBrk="1" latinLnBrk="0" hangingPunct="1">
        <a:lnSpc>
          <a:spcPct val="90000"/>
        </a:lnSpc>
        <a:spcBef>
          <a:spcPts val="1800"/>
        </a:spcBef>
        <a:buSzPct val="100000"/>
        <a:buFont typeface="Arial" pitchFamily="34" charset="0"/>
        <a:buChar char="▪"/>
        <a:defRPr sz="2400" kern="1200">
          <a:solidFill>
            <a:schemeClr val="tx1"/>
          </a:solidFill>
          <a:latin typeface="+mn-lt"/>
          <a:ea typeface="+mn-ea"/>
          <a:cs typeface="+mn-cs"/>
        </a:defRPr>
      </a:lvl1pPr>
      <a:lvl2pPr marL="576072" indent="-274320" algn="l" defTabSz="914400" rtl="0" eaLnBrk="1" latinLnBrk="0" hangingPunct="1">
        <a:lnSpc>
          <a:spcPct val="90000"/>
        </a:lnSpc>
        <a:spcBef>
          <a:spcPts val="600"/>
        </a:spcBef>
        <a:buSzPct val="100000"/>
        <a:buFont typeface="Consolas" pitchFamily="49" charset="0"/>
        <a:buChar char="–"/>
        <a:defRPr sz="2000" kern="1200">
          <a:solidFill>
            <a:schemeClr val="tx1"/>
          </a:solidFill>
          <a:latin typeface="+mn-lt"/>
          <a:ea typeface="+mn-ea"/>
          <a:cs typeface="+mn-cs"/>
        </a:defRPr>
      </a:lvl2pPr>
      <a:lvl3pPr marL="804672" indent="-228600" algn="l" defTabSz="914400" rtl="0" eaLnBrk="1" latinLnBrk="0" hangingPunct="1">
        <a:lnSpc>
          <a:spcPct val="90000"/>
        </a:lnSpc>
        <a:spcBef>
          <a:spcPts val="600"/>
        </a:spcBef>
        <a:buSzPct val="100000"/>
        <a:buFont typeface="Arial" pitchFamily="34" charset="0"/>
        <a:buChar char="▪"/>
        <a:defRPr sz="1800" kern="1200">
          <a:solidFill>
            <a:schemeClr val="tx1"/>
          </a:solidFill>
          <a:latin typeface="+mn-lt"/>
          <a:ea typeface="+mn-ea"/>
          <a:cs typeface="+mn-cs"/>
        </a:defRPr>
      </a:lvl3pPr>
      <a:lvl4pPr marL="1033272" indent="-228600" algn="l" defTabSz="914400" rtl="0" eaLnBrk="1" latinLnBrk="0" hangingPunct="1">
        <a:lnSpc>
          <a:spcPct val="90000"/>
        </a:lnSpc>
        <a:spcBef>
          <a:spcPts val="600"/>
        </a:spcBef>
        <a:buSzPct val="100000"/>
        <a:buFont typeface="Consolas" pitchFamily="49" charset="0"/>
        <a:buChar char="–"/>
        <a:defRPr sz="1600" kern="1200">
          <a:solidFill>
            <a:schemeClr val="tx1"/>
          </a:solidFill>
          <a:latin typeface="+mn-lt"/>
          <a:ea typeface="+mn-ea"/>
          <a:cs typeface="+mn-cs"/>
        </a:defRPr>
      </a:lvl4pPr>
      <a:lvl5pPr marL="1261872" indent="-228600" algn="l" defTabSz="914400" rtl="0" eaLnBrk="1" latinLnBrk="0" hangingPunct="1">
        <a:lnSpc>
          <a:spcPct val="90000"/>
        </a:lnSpc>
        <a:spcBef>
          <a:spcPts val="600"/>
        </a:spcBef>
        <a:buSzPct val="100000"/>
        <a:buFont typeface="Arial" pitchFamily="34" charset="0"/>
        <a:buChar char="▪"/>
        <a:defRPr sz="1600" kern="1200">
          <a:solidFill>
            <a:schemeClr val="tx1"/>
          </a:solidFill>
          <a:latin typeface="+mn-lt"/>
          <a:ea typeface="+mn-ea"/>
          <a:cs typeface="+mn-cs"/>
        </a:defRPr>
      </a:lvl5pPr>
      <a:lvl6pPr marL="1490472" indent="-228600" algn="l" defTabSz="914400" rtl="0" eaLnBrk="1" latinLnBrk="0" hangingPunct="1">
        <a:lnSpc>
          <a:spcPct val="90000"/>
        </a:lnSpc>
        <a:spcBef>
          <a:spcPts val="600"/>
        </a:spcBef>
        <a:buSzPct val="100000"/>
        <a:buFont typeface="Consolas" pitchFamily="49" charset="0"/>
        <a:buChar char="–"/>
        <a:defRPr sz="1600" kern="1200">
          <a:solidFill>
            <a:schemeClr val="tx1"/>
          </a:solidFill>
          <a:latin typeface="+mn-lt"/>
          <a:ea typeface="+mn-ea"/>
          <a:cs typeface="+mn-cs"/>
        </a:defRPr>
      </a:lvl6pPr>
      <a:lvl7pPr marL="1719072" indent="-228600" algn="l" defTabSz="914400" rtl="0" eaLnBrk="1" latinLnBrk="0" hangingPunct="1">
        <a:lnSpc>
          <a:spcPct val="90000"/>
        </a:lnSpc>
        <a:spcBef>
          <a:spcPts val="600"/>
        </a:spcBef>
        <a:buSzPct val="100000"/>
        <a:buFont typeface="Arial" pitchFamily="34" charset="0"/>
        <a:buChar char="▪"/>
        <a:defRPr sz="1600" kern="1200">
          <a:solidFill>
            <a:schemeClr val="tx1"/>
          </a:solidFill>
          <a:latin typeface="+mn-lt"/>
          <a:ea typeface="+mn-ea"/>
          <a:cs typeface="+mn-cs"/>
        </a:defRPr>
      </a:lvl7pPr>
      <a:lvl8pPr marL="1947672" indent="-228600" algn="l" defTabSz="914400" rtl="0" eaLnBrk="1" latinLnBrk="0" hangingPunct="1">
        <a:lnSpc>
          <a:spcPct val="90000"/>
        </a:lnSpc>
        <a:spcBef>
          <a:spcPts val="600"/>
        </a:spcBef>
        <a:buSzPct val="100000"/>
        <a:buFont typeface="Consolas" pitchFamily="49" charset="0"/>
        <a:buChar char="–"/>
        <a:defRPr sz="1600" kern="1200">
          <a:solidFill>
            <a:schemeClr val="tx1"/>
          </a:solidFill>
          <a:latin typeface="+mn-lt"/>
          <a:ea typeface="+mn-ea"/>
          <a:cs typeface="+mn-cs"/>
        </a:defRPr>
      </a:lvl8pPr>
      <a:lvl9pPr marL="2176272" indent="-228600" algn="l" defTabSz="914400" rtl="0" eaLnBrk="1" latinLnBrk="0" hangingPunct="1">
        <a:lnSpc>
          <a:spcPct val="90000"/>
        </a:lnSpc>
        <a:spcBef>
          <a:spcPts val="600"/>
        </a:spcBef>
        <a:buSzPct val="100000"/>
        <a:buFont typeface="Arial" pitchFamily="34" charset="0"/>
        <a:buChar char="▪"/>
        <a:defRPr sz="16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1" orient="horz" pos="2160" userDrawn="1">
          <p15:clr>
            <a:srgbClr val="F26B43"/>
          </p15:clr>
        </p15:guide>
        <p15:guide id="2" pos="3839" userDrawn="1">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hyperlink" Target="https://wij.groningen.nl/" TargetMode="Externa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p:txBody>
          <a:bodyPr rtlCol="0"/>
          <a:lstStyle/>
          <a:p>
            <a:pPr rtl="0"/>
            <a:r>
              <a:rPr lang="nl-NL" dirty="0"/>
              <a:t>Wijkgericht werken</a:t>
            </a:r>
          </a:p>
        </p:txBody>
      </p:sp>
      <p:sp>
        <p:nvSpPr>
          <p:cNvPr id="3" name="Subtitel 2"/>
          <p:cNvSpPr>
            <a:spLocks noGrp="1"/>
          </p:cNvSpPr>
          <p:nvPr>
            <p:ph type="subTitle" idx="1"/>
          </p:nvPr>
        </p:nvSpPr>
        <p:spPr/>
        <p:txBody>
          <a:bodyPr rtlCol="0"/>
          <a:lstStyle/>
          <a:p>
            <a:pPr rtl="0"/>
            <a:r>
              <a:rPr lang="nl-NL" dirty="0" err="1"/>
              <a:t>Themales</a:t>
            </a:r>
            <a:r>
              <a:rPr lang="nl-NL" dirty="0"/>
              <a:t> 3</a:t>
            </a:r>
          </a:p>
          <a:p>
            <a:pPr rtl="0"/>
            <a:r>
              <a:rPr lang="nl-NL" dirty="0"/>
              <a:t>BBL</a:t>
            </a:r>
          </a:p>
        </p:txBody>
      </p:sp>
    </p:spTree>
    <p:extLst>
      <p:ext uri="{BB962C8B-B14F-4D97-AF65-F5344CB8AC3E}">
        <p14:creationId xmlns:p14="http://schemas.microsoft.com/office/powerpoint/2010/main" val="192011101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510606D-F670-4E3A-B28D-78B99E8079F0}"/>
              </a:ext>
            </a:extLst>
          </p:cNvPr>
          <p:cNvSpPr>
            <a:spLocks noGrp="1"/>
          </p:cNvSpPr>
          <p:nvPr>
            <p:ph type="title"/>
          </p:nvPr>
        </p:nvSpPr>
        <p:spPr/>
        <p:txBody>
          <a:bodyPr/>
          <a:lstStyle/>
          <a:p>
            <a:r>
              <a:rPr lang="nl-NL" dirty="0"/>
              <a:t>Knelpunten</a:t>
            </a:r>
          </a:p>
        </p:txBody>
      </p:sp>
      <p:sp>
        <p:nvSpPr>
          <p:cNvPr id="3" name="Tijdelijke aanduiding voor inhoud 2">
            <a:extLst>
              <a:ext uri="{FF2B5EF4-FFF2-40B4-BE49-F238E27FC236}">
                <a16:creationId xmlns:a16="http://schemas.microsoft.com/office/drawing/2014/main" id="{4AB52AA3-E0AB-4569-B958-00E03C02338B}"/>
              </a:ext>
            </a:extLst>
          </p:cNvPr>
          <p:cNvSpPr>
            <a:spLocks noGrp="1"/>
          </p:cNvSpPr>
          <p:nvPr>
            <p:ph idx="1"/>
          </p:nvPr>
        </p:nvSpPr>
        <p:spPr/>
        <p:txBody>
          <a:bodyPr/>
          <a:lstStyle/>
          <a:p>
            <a:r>
              <a:rPr lang="nl-NL" dirty="0">
                <a:solidFill>
                  <a:srgbClr val="FFFF00"/>
                </a:solidFill>
              </a:rPr>
              <a:t>Reflectie en kennisontwikkeling</a:t>
            </a:r>
          </a:p>
          <a:p>
            <a:r>
              <a:rPr lang="nl-NL" dirty="0"/>
              <a:t>‘Ondanks de verzameling van hulpverleners achter één loket, blijken ze weinig tijd te hebben om van elkaar te leren.</a:t>
            </a:r>
          </a:p>
          <a:p>
            <a:r>
              <a:rPr lang="nl-NL" dirty="0"/>
              <a:t>De gedroomde integrale backoffice functioneert daardoor nog niet als één geheel’. </a:t>
            </a:r>
          </a:p>
          <a:p>
            <a:r>
              <a:rPr lang="nl-NL" dirty="0"/>
              <a:t>Een belangrijk deel van de knelpunten heeft betrekking op het ontbreken van een ‘leercultuur’ binnen deze teams. </a:t>
            </a:r>
          </a:p>
        </p:txBody>
      </p:sp>
    </p:spTree>
    <p:extLst>
      <p:ext uri="{BB962C8B-B14F-4D97-AF65-F5344CB8AC3E}">
        <p14:creationId xmlns:p14="http://schemas.microsoft.com/office/powerpoint/2010/main" val="255159808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06DBCFF-474F-4D83-8B0D-43DB5087205F}"/>
              </a:ext>
            </a:extLst>
          </p:cNvPr>
          <p:cNvSpPr>
            <a:spLocks noGrp="1"/>
          </p:cNvSpPr>
          <p:nvPr>
            <p:ph type="title"/>
          </p:nvPr>
        </p:nvSpPr>
        <p:spPr/>
        <p:txBody>
          <a:bodyPr/>
          <a:lstStyle/>
          <a:p>
            <a:r>
              <a:rPr lang="nl-NL" dirty="0"/>
              <a:t>Knelpunten</a:t>
            </a:r>
          </a:p>
        </p:txBody>
      </p:sp>
      <p:sp>
        <p:nvSpPr>
          <p:cNvPr id="3" name="Tijdelijke aanduiding voor inhoud 2">
            <a:extLst>
              <a:ext uri="{FF2B5EF4-FFF2-40B4-BE49-F238E27FC236}">
                <a16:creationId xmlns:a16="http://schemas.microsoft.com/office/drawing/2014/main" id="{08F85FEA-7C12-401B-A39D-7AD5CEFCF9E8}"/>
              </a:ext>
            </a:extLst>
          </p:cNvPr>
          <p:cNvSpPr>
            <a:spLocks noGrp="1"/>
          </p:cNvSpPr>
          <p:nvPr>
            <p:ph idx="1"/>
          </p:nvPr>
        </p:nvSpPr>
        <p:spPr/>
        <p:txBody>
          <a:bodyPr/>
          <a:lstStyle/>
          <a:p>
            <a:pPr marL="0" indent="0">
              <a:buNone/>
            </a:pPr>
            <a:r>
              <a:rPr lang="nl-NL" dirty="0"/>
              <a:t>Preventie en een proactieve aanpak</a:t>
            </a:r>
          </a:p>
          <a:p>
            <a:r>
              <a:rPr lang="nl-NL" dirty="0"/>
              <a:t>In diverse onderzoeken komt nog een ander knelpunt naar voren: een preventieve aanpak van sociale problemen.</a:t>
            </a:r>
          </a:p>
          <a:p>
            <a:r>
              <a:rPr lang="nl-NL" dirty="0"/>
              <a:t>Hebben teams zicht op de bijdrage van gemeenschapsgerichte sociale programma’s of ontwikkelen ze zich vooral tot zogenoemde ‘zorgteams’ </a:t>
            </a:r>
          </a:p>
          <a:p>
            <a:r>
              <a:rPr lang="nl-NL" dirty="0"/>
              <a:t> ‘Het grootste knelpunt voor preventief werken, zo blijkt uit ons onderzoek, is te weinig gelegenheid om te werken vanuit presentie in de wijk.</a:t>
            </a:r>
          </a:p>
          <a:p>
            <a:endParaRPr lang="nl-NL" dirty="0"/>
          </a:p>
          <a:p>
            <a:endParaRPr lang="nl-NL" dirty="0"/>
          </a:p>
        </p:txBody>
      </p:sp>
    </p:spTree>
    <p:extLst>
      <p:ext uri="{BB962C8B-B14F-4D97-AF65-F5344CB8AC3E}">
        <p14:creationId xmlns:p14="http://schemas.microsoft.com/office/powerpoint/2010/main" val="227820328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53C0674-F9C6-4BC3-8623-8B0EBC62BBDE}"/>
              </a:ext>
            </a:extLst>
          </p:cNvPr>
          <p:cNvSpPr>
            <a:spLocks noGrp="1"/>
          </p:cNvSpPr>
          <p:nvPr>
            <p:ph type="title"/>
          </p:nvPr>
        </p:nvSpPr>
        <p:spPr/>
        <p:txBody>
          <a:bodyPr/>
          <a:lstStyle/>
          <a:p>
            <a:r>
              <a:rPr lang="nl-NL" dirty="0"/>
              <a:t>Knelpunten</a:t>
            </a:r>
          </a:p>
        </p:txBody>
      </p:sp>
      <p:sp>
        <p:nvSpPr>
          <p:cNvPr id="3" name="Tijdelijke aanduiding voor inhoud 2">
            <a:extLst>
              <a:ext uri="{FF2B5EF4-FFF2-40B4-BE49-F238E27FC236}">
                <a16:creationId xmlns:a16="http://schemas.microsoft.com/office/drawing/2014/main" id="{80DE136F-1251-44CD-B79D-257F8A314BBD}"/>
              </a:ext>
            </a:extLst>
          </p:cNvPr>
          <p:cNvSpPr>
            <a:spLocks noGrp="1"/>
          </p:cNvSpPr>
          <p:nvPr>
            <p:ph idx="1"/>
          </p:nvPr>
        </p:nvSpPr>
        <p:spPr/>
        <p:txBody>
          <a:bodyPr>
            <a:normAutofit/>
          </a:bodyPr>
          <a:lstStyle/>
          <a:p>
            <a:r>
              <a:rPr lang="nl-NL" dirty="0"/>
              <a:t>Dat doet zich voor als proactieve signalering geen deel uitmaakt van het takenpakket van de sociale wijkteams.</a:t>
            </a:r>
          </a:p>
          <a:p>
            <a:r>
              <a:rPr lang="nl-NL" dirty="0"/>
              <a:t>Het team wordt dan actief naar aanleiding van een hulpvraag van een burger of een melding van een organisatie of iemand uit de sociale omgeving. </a:t>
            </a:r>
          </a:p>
          <a:p>
            <a:r>
              <a:rPr lang="nl-NL" dirty="0"/>
              <a:t>Dan is de problematiek meestal al zo geëscaleerd dat generalisten veel tijd kwijt zijn aan het ondersteunen van deze huishoudens.’</a:t>
            </a:r>
          </a:p>
        </p:txBody>
      </p:sp>
    </p:spTree>
    <p:extLst>
      <p:ext uri="{BB962C8B-B14F-4D97-AF65-F5344CB8AC3E}">
        <p14:creationId xmlns:p14="http://schemas.microsoft.com/office/powerpoint/2010/main" val="330020786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931D77B-1E23-4480-95CC-9CD69A456AFC}"/>
              </a:ext>
            </a:extLst>
          </p:cNvPr>
          <p:cNvSpPr>
            <a:spLocks noGrp="1"/>
          </p:cNvSpPr>
          <p:nvPr>
            <p:ph type="title"/>
          </p:nvPr>
        </p:nvSpPr>
        <p:spPr/>
        <p:txBody>
          <a:bodyPr/>
          <a:lstStyle/>
          <a:p>
            <a:r>
              <a:rPr lang="nl-NL" dirty="0"/>
              <a:t>Wijkanalyse</a:t>
            </a:r>
          </a:p>
        </p:txBody>
      </p:sp>
      <p:sp>
        <p:nvSpPr>
          <p:cNvPr id="3" name="Tijdelijke aanduiding voor inhoud 2">
            <a:extLst>
              <a:ext uri="{FF2B5EF4-FFF2-40B4-BE49-F238E27FC236}">
                <a16:creationId xmlns:a16="http://schemas.microsoft.com/office/drawing/2014/main" id="{9506689F-0012-4B32-888A-E3F7DB3A6898}"/>
              </a:ext>
            </a:extLst>
          </p:cNvPr>
          <p:cNvSpPr>
            <a:spLocks noGrp="1"/>
          </p:cNvSpPr>
          <p:nvPr>
            <p:ph idx="1"/>
          </p:nvPr>
        </p:nvSpPr>
        <p:spPr/>
        <p:txBody>
          <a:bodyPr/>
          <a:lstStyle/>
          <a:p>
            <a:r>
              <a:rPr lang="nl-NL" dirty="0"/>
              <a:t>In wijken met een sociaaleconomische achterstand hangen gezondheidsproblemen van de bewoners vaak nauw samen met hun leefomgeving. </a:t>
            </a:r>
          </a:p>
          <a:p>
            <a:r>
              <a:rPr lang="nl-NL" dirty="0"/>
              <a:t>Met een wijkanalyse kom je erachter welke omgevingsfactoren de gezondheid beïnvloeden. </a:t>
            </a:r>
          </a:p>
          <a:p>
            <a:r>
              <a:rPr lang="nl-NL" dirty="0"/>
              <a:t>We leren hoe je een goede wijkanalyse maakt, waarmee je de zelfredzaamheid van de bewoners in de wijk kunt verbeteren.</a:t>
            </a:r>
          </a:p>
          <a:p>
            <a:endParaRPr lang="nl-NL" dirty="0"/>
          </a:p>
          <a:p>
            <a:pPr algn="ctr"/>
            <a:r>
              <a:rPr lang="nl-NL" dirty="0">
                <a:hlinkClick r:id="rId2"/>
              </a:rPr>
              <a:t>https://wij.groningen.nl/</a:t>
            </a:r>
            <a:endParaRPr lang="nl-NL" dirty="0"/>
          </a:p>
          <a:p>
            <a:pPr algn="ctr"/>
            <a:endParaRPr lang="nl-NL" dirty="0"/>
          </a:p>
        </p:txBody>
      </p:sp>
    </p:spTree>
    <p:extLst>
      <p:ext uri="{BB962C8B-B14F-4D97-AF65-F5344CB8AC3E}">
        <p14:creationId xmlns:p14="http://schemas.microsoft.com/office/powerpoint/2010/main" val="395139080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DB447DF-81EB-4FA6-8F44-A7B584BEC381}"/>
              </a:ext>
            </a:extLst>
          </p:cNvPr>
          <p:cNvSpPr>
            <a:spLocks noGrp="1"/>
          </p:cNvSpPr>
          <p:nvPr>
            <p:ph type="title"/>
          </p:nvPr>
        </p:nvSpPr>
        <p:spPr/>
        <p:txBody>
          <a:bodyPr/>
          <a:lstStyle/>
          <a:p>
            <a:r>
              <a:rPr lang="nl-NL" dirty="0"/>
              <a:t>Wijkanalyse</a:t>
            </a:r>
          </a:p>
        </p:txBody>
      </p:sp>
      <p:sp>
        <p:nvSpPr>
          <p:cNvPr id="3" name="Tijdelijke aanduiding voor inhoud 2">
            <a:extLst>
              <a:ext uri="{FF2B5EF4-FFF2-40B4-BE49-F238E27FC236}">
                <a16:creationId xmlns:a16="http://schemas.microsoft.com/office/drawing/2014/main" id="{F1F1F34A-3CE9-404D-8A27-C1F91AC05F16}"/>
              </a:ext>
            </a:extLst>
          </p:cNvPr>
          <p:cNvSpPr>
            <a:spLocks noGrp="1"/>
          </p:cNvSpPr>
          <p:nvPr>
            <p:ph idx="1"/>
          </p:nvPr>
        </p:nvSpPr>
        <p:spPr/>
        <p:txBody>
          <a:bodyPr/>
          <a:lstStyle/>
          <a:p>
            <a:r>
              <a:rPr lang="nl-NL" dirty="0"/>
              <a:t>Stap 1: Wijk bepalen.</a:t>
            </a:r>
          </a:p>
          <a:p>
            <a:r>
              <a:rPr lang="nl-NL" dirty="0"/>
              <a:t>Stap 2: Verzamel relevante demografische en epidemiologische gegevens</a:t>
            </a:r>
          </a:p>
          <a:p>
            <a:r>
              <a:rPr lang="nl-NL" dirty="0"/>
              <a:t>Stap 3: Observeer de wijk</a:t>
            </a:r>
          </a:p>
          <a:p>
            <a:r>
              <a:rPr lang="nl-NL" dirty="0"/>
              <a:t>Stap 4: Ga op zoek naar de verhalen achter de gegevens</a:t>
            </a:r>
          </a:p>
          <a:p>
            <a:r>
              <a:rPr lang="nl-NL" dirty="0"/>
              <a:t>Stap 5 Breng het sociale netwerk in kaart</a:t>
            </a:r>
          </a:p>
          <a:p>
            <a:r>
              <a:rPr lang="nl-NL" dirty="0"/>
              <a:t>Stap 6 Controleer je gegevens met de checklist wijkdiagnose</a:t>
            </a:r>
          </a:p>
          <a:p>
            <a:r>
              <a:rPr lang="nl-NL" dirty="0"/>
              <a:t>Stap 7 Stel de wijkdiagnose</a:t>
            </a:r>
          </a:p>
        </p:txBody>
      </p:sp>
    </p:spTree>
    <p:extLst>
      <p:ext uri="{BB962C8B-B14F-4D97-AF65-F5344CB8AC3E}">
        <p14:creationId xmlns:p14="http://schemas.microsoft.com/office/powerpoint/2010/main" val="219787573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2E16C30-D9AC-4328-80D0-6E16C378DDDC}"/>
              </a:ext>
            </a:extLst>
          </p:cNvPr>
          <p:cNvSpPr>
            <a:spLocks noGrp="1"/>
          </p:cNvSpPr>
          <p:nvPr>
            <p:ph type="title"/>
          </p:nvPr>
        </p:nvSpPr>
        <p:spPr/>
        <p:txBody>
          <a:bodyPr/>
          <a:lstStyle/>
          <a:p>
            <a:r>
              <a:rPr lang="nl-NL" dirty="0"/>
              <a:t>Wijkdiagnose</a:t>
            </a:r>
          </a:p>
        </p:txBody>
      </p:sp>
      <p:sp>
        <p:nvSpPr>
          <p:cNvPr id="3" name="Tijdelijke aanduiding voor inhoud 2">
            <a:extLst>
              <a:ext uri="{FF2B5EF4-FFF2-40B4-BE49-F238E27FC236}">
                <a16:creationId xmlns:a16="http://schemas.microsoft.com/office/drawing/2014/main" id="{526064C1-8716-4BE0-AA45-0F47F447CEC3}"/>
              </a:ext>
            </a:extLst>
          </p:cNvPr>
          <p:cNvSpPr>
            <a:spLocks noGrp="1"/>
          </p:cNvSpPr>
          <p:nvPr>
            <p:ph idx="1"/>
          </p:nvPr>
        </p:nvSpPr>
        <p:spPr/>
        <p:txBody>
          <a:bodyPr/>
          <a:lstStyle/>
          <a:p>
            <a:r>
              <a:rPr lang="nl-NL" dirty="0"/>
              <a:t>Wanneer je stap 1 t/m 6 grondig hebt doorlopen, ben je nu klaar om een goede wijkdiagnose te stellen. </a:t>
            </a:r>
          </a:p>
          <a:p>
            <a:r>
              <a:rPr lang="nl-NL" dirty="0"/>
              <a:t>Vermeld in je diagnose:</a:t>
            </a:r>
          </a:p>
          <a:p>
            <a:pPr lvl="1"/>
            <a:r>
              <a:rPr lang="nl-NL" sz="2400" dirty="0"/>
              <a:t>wat het wijkgezondheidsprofiel is;</a:t>
            </a:r>
          </a:p>
          <a:p>
            <a:pPr lvl="1"/>
            <a:r>
              <a:rPr lang="nl-NL" sz="2400" dirty="0"/>
              <a:t>welke gezondheidsbelemmerende of ‐bevorderende factoren een rol spelen in de wijk;</a:t>
            </a:r>
          </a:p>
          <a:p>
            <a:pPr lvl="1"/>
            <a:r>
              <a:rPr lang="nl-NL" sz="2400" dirty="0"/>
              <a:t>wat de belangrijkste verbeterpunten zijn, SMART geformuleerd</a:t>
            </a:r>
            <a:r>
              <a:rPr lang="nl-NL" dirty="0"/>
              <a:t>.</a:t>
            </a:r>
          </a:p>
          <a:p>
            <a:pPr lvl="1"/>
            <a:endParaRPr lang="nl-NL" dirty="0"/>
          </a:p>
          <a:p>
            <a:r>
              <a:rPr lang="nl-NL" strike="sngStrike" dirty="0">
                <a:solidFill>
                  <a:srgbClr val="FFFF00"/>
                </a:solidFill>
              </a:rPr>
              <a:t>Stap 8 Crisisinterventie </a:t>
            </a:r>
          </a:p>
          <a:p>
            <a:endParaRPr lang="nl-NL" dirty="0"/>
          </a:p>
        </p:txBody>
      </p:sp>
    </p:spTree>
    <p:extLst>
      <p:ext uri="{BB962C8B-B14F-4D97-AF65-F5344CB8AC3E}">
        <p14:creationId xmlns:p14="http://schemas.microsoft.com/office/powerpoint/2010/main" val="103061690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44753082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2999B89-D98D-4F7B-A7C5-12DBCA9B526C}"/>
              </a:ext>
            </a:extLst>
          </p:cNvPr>
          <p:cNvSpPr>
            <a:spLocks noGrp="1"/>
          </p:cNvSpPr>
          <p:nvPr>
            <p:ph type="title"/>
          </p:nvPr>
        </p:nvSpPr>
        <p:spPr/>
        <p:txBody>
          <a:bodyPr/>
          <a:lstStyle/>
          <a:p>
            <a:r>
              <a:rPr lang="nl-NL" dirty="0"/>
              <a:t>Opbouw thema</a:t>
            </a:r>
          </a:p>
        </p:txBody>
      </p:sp>
      <p:sp>
        <p:nvSpPr>
          <p:cNvPr id="3" name="Tijdelijke aanduiding voor inhoud 2">
            <a:extLst>
              <a:ext uri="{FF2B5EF4-FFF2-40B4-BE49-F238E27FC236}">
                <a16:creationId xmlns:a16="http://schemas.microsoft.com/office/drawing/2014/main" id="{57984BDC-52C4-4459-B6BC-24F4E1844F9E}"/>
              </a:ext>
            </a:extLst>
          </p:cNvPr>
          <p:cNvSpPr>
            <a:spLocks noGrp="1"/>
          </p:cNvSpPr>
          <p:nvPr>
            <p:ph idx="1"/>
          </p:nvPr>
        </p:nvSpPr>
        <p:spPr/>
        <p:txBody>
          <a:bodyPr/>
          <a:lstStyle/>
          <a:p>
            <a:r>
              <a:rPr lang="nl-NL" dirty="0"/>
              <a:t>Theorie: </a:t>
            </a:r>
          </a:p>
          <a:p>
            <a:pPr lvl="1"/>
            <a:r>
              <a:rPr lang="nl-NL" sz="2400" dirty="0"/>
              <a:t>Sociale kaart</a:t>
            </a:r>
          </a:p>
          <a:p>
            <a:pPr lvl="1"/>
            <a:r>
              <a:rPr lang="nl-NL" sz="2400" dirty="0"/>
              <a:t>Wijkanalyse</a:t>
            </a:r>
          </a:p>
          <a:p>
            <a:r>
              <a:rPr lang="nl-NL" dirty="0"/>
              <a:t>Aan de hand van een survey een wijk in kaart brengen</a:t>
            </a:r>
          </a:p>
          <a:p>
            <a:r>
              <a:rPr lang="nl-NL" dirty="0"/>
              <a:t>Op pad / de wijk in!</a:t>
            </a:r>
          </a:p>
        </p:txBody>
      </p:sp>
      <p:pic>
        <p:nvPicPr>
          <p:cNvPr id="4" name="Afbeelding 3">
            <a:extLst>
              <a:ext uri="{FF2B5EF4-FFF2-40B4-BE49-F238E27FC236}">
                <a16:creationId xmlns:a16="http://schemas.microsoft.com/office/drawing/2014/main" id="{0DAFC4C3-AE21-415B-8D3A-F1C4A93593F7}"/>
              </a:ext>
            </a:extLst>
          </p:cNvPr>
          <p:cNvPicPr>
            <a:picLocks noChangeAspect="1"/>
          </p:cNvPicPr>
          <p:nvPr/>
        </p:nvPicPr>
        <p:blipFill>
          <a:blip r:embed="rId2"/>
          <a:stretch>
            <a:fillRect/>
          </a:stretch>
        </p:blipFill>
        <p:spPr>
          <a:xfrm>
            <a:off x="7570067" y="3717032"/>
            <a:ext cx="3096344" cy="2626816"/>
          </a:xfrm>
          <a:prstGeom prst="rect">
            <a:avLst/>
          </a:prstGeom>
        </p:spPr>
      </p:pic>
    </p:spTree>
    <p:extLst>
      <p:ext uri="{BB962C8B-B14F-4D97-AF65-F5344CB8AC3E}">
        <p14:creationId xmlns:p14="http://schemas.microsoft.com/office/powerpoint/2010/main" val="281175740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62A9FE3-3EE0-46BC-AB31-B183556C3CC1}"/>
              </a:ext>
            </a:extLst>
          </p:cNvPr>
          <p:cNvSpPr>
            <a:spLocks noGrp="1"/>
          </p:cNvSpPr>
          <p:nvPr>
            <p:ph type="title"/>
          </p:nvPr>
        </p:nvSpPr>
        <p:spPr/>
        <p:txBody>
          <a:bodyPr/>
          <a:lstStyle/>
          <a:p>
            <a:r>
              <a:rPr lang="nl-NL" dirty="0"/>
              <a:t>Wijkgericht werken</a:t>
            </a:r>
          </a:p>
        </p:txBody>
      </p:sp>
      <p:sp>
        <p:nvSpPr>
          <p:cNvPr id="3" name="Tijdelijke aanduiding voor inhoud 2">
            <a:extLst>
              <a:ext uri="{FF2B5EF4-FFF2-40B4-BE49-F238E27FC236}">
                <a16:creationId xmlns:a16="http://schemas.microsoft.com/office/drawing/2014/main" id="{15269BD7-155F-4018-81A1-42F160FBD062}"/>
              </a:ext>
            </a:extLst>
          </p:cNvPr>
          <p:cNvSpPr>
            <a:spLocks noGrp="1"/>
          </p:cNvSpPr>
          <p:nvPr>
            <p:ph idx="1"/>
          </p:nvPr>
        </p:nvSpPr>
        <p:spPr>
          <a:xfrm>
            <a:off x="1522414" y="1905000"/>
            <a:ext cx="9144000" cy="4836368"/>
          </a:xfrm>
        </p:spPr>
        <p:txBody>
          <a:bodyPr>
            <a:normAutofit lnSpcReduction="10000"/>
          </a:bodyPr>
          <a:lstStyle/>
          <a:p>
            <a:r>
              <a:rPr lang="nl-NL" dirty="0"/>
              <a:t>Veruit de meeste Nederlandse gemeenten (87% volgens Van Arum &amp; Schoorl, 2015) werken met enige vorm van een sociaal (wijk)team. Dit zijn in de regel breed samengestelde teams van professionals met verschillende expertises.</a:t>
            </a:r>
          </a:p>
          <a:p>
            <a:r>
              <a:rPr lang="nl-NL" dirty="0"/>
              <a:t>De lokale opdracht aan deze teams kan verschillen, maar allen vervullen zij een belangrijke rol in de veranderingen die zijn ingezet met de invoering van de decentralisaties in het sociale domein (</a:t>
            </a:r>
            <a:r>
              <a:rPr lang="nl-NL" dirty="0" err="1"/>
              <a:t>Wmo</a:t>
            </a:r>
            <a:r>
              <a:rPr lang="nl-NL" dirty="0"/>
              <a:t>, Wet op Jeugdzorg, Participatiewet). </a:t>
            </a:r>
          </a:p>
          <a:p>
            <a:r>
              <a:rPr lang="nl-NL" dirty="0"/>
              <a:t>Daarbij wordt meer accent gelegd op preventie, op een integrale aanpak, op het verbeteren van samenwerking tussen professionals en last-but-</a:t>
            </a:r>
            <a:r>
              <a:rPr lang="nl-NL" dirty="0" err="1"/>
              <a:t>not</a:t>
            </a:r>
            <a:r>
              <a:rPr lang="nl-NL" dirty="0"/>
              <a:t>-</a:t>
            </a:r>
            <a:r>
              <a:rPr lang="nl-NL" dirty="0" err="1"/>
              <a:t>least</a:t>
            </a:r>
            <a:r>
              <a:rPr lang="nl-NL" dirty="0"/>
              <a:t> op meer informele inzet en zelfredzaamheid en zelfregie, ook van burgers in kwetsbare posities. Het uiteindelijk doel is om iedereen in en bij de samenleving te betrekken, tot zijn recht te laten komen en de kwaliteit van leven van alle burgers te borgen. </a:t>
            </a:r>
          </a:p>
        </p:txBody>
      </p:sp>
    </p:spTree>
    <p:extLst>
      <p:ext uri="{BB962C8B-B14F-4D97-AF65-F5344CB8AC3E}">
        <p14:creationId xmlns:p14="http://schemas.microsoft.com/office/powerpoint/2010/main" val="190430130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78AD910-164B-4B65-900F-A0704B09E915}"/>
              </a:ext>
            </a:extLst>
          </p:cNvPr>
          <p:cNvSpPr>
            <a:spLocks noGrp="1"/>
          </p:cNvSpPr>
          <p:nvPr>
            <p:ph type="title"/>
          </p:nvPr>
        </p:nvSpPr>
        <p:spPr/>
        <p:txBody>
          <a:bodyPr/>
          <a:lstStyle/>
          <a:p>
            <a:r>
              <a:rPr lang="nl-NL" dirty="0"/>
              <a:t>Wijkgericht werken</a:t>
            </a:r>
          </a:p>
        </p:txBody>
      </p:sp>
      <p:sp>
        <p:nvSpPr>
          <p:cNvPr id="3" name="Tijdelijke aanduiding voor inhoud 2">
            <a:extLst>
              <a:ext uri="{FF2B5EF4-FFF2-40B4-BE49-F238E27FC236}">
                <a16:creationId xmlns:a16="http://schemas.microsoft.com/office/drawing/2014/main" id="{36097EFA-888F-4B8A-ADEE-66D9B454EE01}"/>
              </a:ext>
            </a:extLst>
          </p:cNvPr>
          <p:cNvSpPr>
            <a:spLocks noGrp="1"/>
          </p:cNvSpPr>
          <p:nvPr>
            <p:ph idx="1"/>
          </p:nvPr>
        </p:nvSpPr>
        <p:spPr>
          <a:xfrm>
            <a:off x="1522414" y="1905000"/>
            <a:ext cx="9144000" cy="4404320"/>
          </a:xfrm>
        </p:spPr>
        <p:txBody>
          <a:bodyPr>
            <a:normAutofit lnSpcReduction="10000"/>
          </a:bodyPr>
          <a:lstStyle/>
          <a:p>
            <a:r>
              <a:rPr lang="nl-NL" dirty="0"/>
              <a:t> De beleidsredenering die ten grondslag ligt aan de opzet van de sociale (wijk)teams is binnen de diverse gemeenten vrijwel identiek: door te werken met sociale (wijk)teams wordt geprobeerd meer maatwerk te bieden en aan te sluiten bij de kracht en eigen inzet van burgers. Dit moet leiden tot het gerichter en sneller kunnen oppakken van vragen van burgers. </a:t>
            </a:r>
          </a:p>
          <a:p>
            <a:r>
              <a:rPr lang="nl-NL" dirty="0"/>
              <a:t>Tevens wordt geprobeerd een verschuiving te bewerkstelligen van doorverwijzing naar de (duurdere) 2</a:t>
            </a:r>
            <a:r>
              <a:rPr lang="nl-NL" baseline="30000" dirty="0"/>
              <a:t>e</a:t>
            </a:r>
            <a:r>
              <a:rPr lang="nl-NL" dirty="0"/>
              <a:t> -</a:t>
            </a:r>
            <a:r>
              <a:rPr lang="nl-NL" dirty="0" err="1"/>
              <a:t>lijns</a:t>
            </a:r>
            <a:r>
              <a:rPr lang="nl-NL" dirty="0"/>
              <a:t> hulpverlening naar meer inzet op preventie. </a:t>
            </a:r>
          </a:p>
          <a:p>
            <a:r>
              <a:rPr lang="nl-NL" dirty="0"/>
              <a:t>De opzet van deze teams lijkt een vrij eenduidig antwoord te zijn op de lokale bezuinigingen en op de decentralisatie van Rijkstaken naar gemeenten. </a:t>
            </a:r>
          </a:p>
        </p:txBody>
      </p:sp>
    </p:spTree>
    <p:extLst>
      <p:ext uri="{BB962C8B-B14F-4D97-AF65-F5344CB8AC3E}">
        <p14:creationId xmlns:p14="http://schemas.microsoft.com/office/powerpoint/2010/main" val="152622435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6CB3B2E-369F-4FD9-9EA0-7703C3843A82}"/>
              </a:ext>
            </a:extLst>
          </p:cNvPr>
          <p:cNvSpPr>
            <a:spLocks noGrp="1"/>
          </p:cNvSpPr>
          <p:nvPr>
            <p:ph type="title"/>
          </p:nvPr>
        </p:nvSpPr>
        <p:spPr/>
        <p:txBody>
          <a:bodyPr/>
          <a:lstStyle/>
          <a:p>
            <a:r>
              <a:rPr lang="nl-NL" dirty="0"/>
              <a:t>Wijkgericht werken</a:t>
            </a:r>
          </a:p>
        </p:txBody>
      </p:sp>
      <p:sp>
        <p:nvSpPr>
          <p:cNvPr id="3" name="Tijdelijke aanduiding voor inhoud 2">
            <a:extLst>
              <a:ext uri="{FF2B5EF4-FFF2-40B4-BE49-F238E27FC236}">
                <a16:creationId xmlns:a16="http://schemas.microsoft.com/office/drawing/2014/main" id="{E80CAE29-FC08-47FF-8684-A456C70B0F62}"/>
              </a:ext>
            </a:extLst>
          </p:cNvPr>
          <p:cNvSpPr>
            <a:spLocks noGrp="1"/>
          </p:cNvSpPr>
          <p:nvPr>
            <p:ph idx="1"/>
          </p:nvPr>
        </p:nvSpPr>
        <p:spPr/>
        <p:txBody>
          <a:bodyPr/>
          <a:lstStyle/>
          <a:p>
            <a:r>
              <a:rPr lang="nl-NL" dirty="0"/>
              <a:t>De helft van de gemeenten werkt met een breed, integraal wijkteam dat alle hulpvragen oppakt. Hierin zitten dan professionals die thuis zijn op het terrein van jeugd en gezin, multiproblematiek, werk en participatie en langdurige zorg. Deze teams pakken alle hulpvragen op, ook de specialistische hulpvragen. </a:t>
            </a:r>
          </a:p>
          <a:p>
            <a:r>
              <a:rPr lang="nl-NL" dirty="0"/>
              <a:t>Vaak bestaan daarnaast nog aparte teams, bijvoorbeeld een team jeugd &amp; gezin. In andere gemeenten wordt gewerkt met een generalistisch wijkteam dat als voorpost functioneert van meer </a:t>
            </a:r>
            <a:r>
              <a:rPr lang="nl-NL" dirty="0" err="1"/>
              <a:t>domeinspecifieke</a:t>
            </a:r>
            <a:r>
              <a:rPr lang="nl-NL" dirty="0"/>
              <a:t> teams. </a:t>
            </a:r>
          </a:p>
        </p:txBody>
      </p:sp>
    </p:spTree>
    <p:extLst>
      <p:ext uri="{BB962C8B-B14F-4D97-AF65-F5344CB8AC3E}">
        <p14:creationId xmlns:p14="http://schemas.microsoft.com/office/powerpoint/2010/main" val="88953714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4764828-5CC2-4170-8F5A-F1F140B7F86D}"/>
              </a:ext>
            </a:extLst>
          </p:cNvPr>
          <p:cNvSpPr>
            <a:spLocks noGrp="1"/>
          </p:cNvSpPr>
          <p:nvPr>
            <p:ph type="title"/>
          </p:nvPr>
        </p:nvSpPr>
        <p:spPr/>
        <p:txBody>
          <a:bodyPr/>
          <a:lstStyle/>
          <a:p>
            <a:r>
              <a:rPr lang="nl-NL" dirty="0"/>
              <a:t>Wijkgericht werken</a:t>
            </a:r>
          </a:p>
        </p:txBody>
      </p:sp>
      <p:sp>
        <p:nvSpPr>
          <p:cNvPr id="3" name="Tijdelijke aanduiding voor inhoud 2">
            <a:extLst>
              <a:ext uri="{FF2B5EF4-FFF2-40B4-BE49-F238E27FC236}">
                <a16:creationId xmlns:a16="http://schemas.microsoft.com/office/drawing/2014/main" id="{C61FF322-5D31-43E0-9CF4-57A407F2553A}"/>
              </a:ext>
            </a:extLst>
          </p:cNvPr>
          <p:cNvSpPr>
            <a:spLocks noGrp="1"/>
          </p:cNvSpPr>
          <p:nvPr>
            <p:ph idx="1"/>
          </p:nvPr>
        </p:nvSpPr>
        <p:spPr/>
        <p:txBody>
          <a:bodyPr/>
          <a:lstStyle/>
          <a:p>
            <a:r>
              <a:rPr lang="nl-NL" dirty="0"/>
              <a:t>In een breed basisteam zijn vaak professionals werkzaam met een achtergrond in zorg (wijkverpleegkundige, verzorgende), welzijn (maatschappelijk werker, </a:t>
            </a:r>
            <a:r>
              <a:rPr lang="nl-NL" dirty="0" err="1"/>
              <a:t>Wmo</a:t>
            </a:r>
            <a:r>
              <a:rPr lang="nl-NL" dirty="0"/>
              <a:t>-consulent, gezinscoach, pedagoog) en samenlevingsopbouw (opbouwwerker, wijkagent, woonconsulent, sociaal-cultureel werker). </a:t>
            </a:r>
          </a:p>
          <a:p>
            <a:r>
              <a:rPr lang="nl-NL" dirty="0"/>
              <a:t>In ruim de helft van de sociale (wijk)teams worden ook taken uitgevoerd op het terrein van werk en inkomen. Denk hierbij aan inkomensondersteuning, participatie/zorg, schuldhulpverlening en inkomensvoorziening </a:t>
            </a:r>
          </a:p>
        </p:txBody>
      </p:sp>
    </p:spTree>
    <p:extLst>
      <p:ext uri="{BB962C8B-B14F-4D97-AF65-F5344CB8AC3E}">
        <p14:creationId xmlns:p14="http://schemas.microsoft.com/office/powerpoint/2010/main" val="369615736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94D97C1-5866-4457-81DE-1BDAE5B0C9C6}"/>
              </a:ext>
            </a:extLst>
          </p:cNvPr>
          <p:cNvSpPr>
            <a:spLocks noGrp="1"/>
          </p:cNvSpPr>
          <p:nvPr>
            <p:ph type="title"/>
          </p:nvPr>
        </p:nvSpPr>
        <p:spPr/>
        <p:txBody>
          <a:bodyPr/>
          <a:lstStyle/>
          <a:p>
            <a:r>
              <a:rPr lang="nl-NL" dirty="0"/>
              <a:t>Knelpunten</a:t>
            </a:r>
          </a:p>
        </p:txBody>
      </p:sp>
      <p:sp>
        <p:nvSpPr>
          <p:cNvPr id="3" name="Tijdelijke aanduiding voor inhoud 2">
            <a:extLst>
              <a:ext uri="{FF2B5EF4-FFF2-40B4-BE49-F238E27FC236}">
                <a16:creationId xmlns:a16="http://schemas.microsoft.com/office/drawing/2014/main" id="{6E793780-05A9-434B-92EF-0650AD0D6647}"/>
              </a:ext>
            </a:extLst>
          </p:cNvPr>
          <p:cNvSpPr>
            <a:spLocks noGrp="1"/>
          </p:cNvSpPr>
          <p:nvPr>
            <p:ph idx="1"/>
          </p:nvPr>
        </p:nvSpPr>
        <p:spPr/>
        <p:txBody>
          <a:bodyPr/>
          <a:lstStyle/>
          <a:p>
            <a:r>
              <a:rPr lang="nl-NL" dirty="0"/>
              <a:t>.Over het algemeen spreken werkers zich positief uit in het onderzoek en geven ze aan enthousiast te zijn over deze nieuwe organisatievorm: er vind sneller hulp plaats en meer op maat. Gesignaleerd wordt dat de eigen kracht versterkt wordt en dat er bovendien meer ruimte voor sociale professionals ontstaat.</a:t>
            </a:r>
          </a:p>
          <a:p>
            <a:r>
              <a:rPr lang="nl-NL" dirty="0"/>
              <a:t>Knelpunten zijn er daarentegen ook.</a:t>
            </a:r>
          </a:p>
        </p:txBody>
      </p:sp>
    </p:spTree>
    <p:extLst>
      <p:ext uri="{BB962C8B-B14F-4D97-AF65-F5344CB8AC3E}">
        <p14:creationId xmlns:p14="http://schemas.microsoft.com/office/powerpoint/2010/main" val="401005476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DB3FEE2-2AED-42B1-9CD0-4A3B2A020A8E}"/>
              </a:ext>
            </a:extLst>
          </p:cNvPr>
          <p:cNvSpPr>
            <a:spLocks noGrp="1"/>
          </p:cNvSpPr>
          <p:nvPr>
            <p:ph type="title"/>
          </p:nvPr>
        </p:nvSpPr>
        <p:spPr/>
        <p:txBody>
          <a:bodyPr/>
          <a:lstStyle/>
          <a:p>
            <a:r>
              <a:rPr lang="nl-NL" dirty="0"/>
              <a:t>Knelpunten</a:t>
            </a:r>
          </a:p>
        </p:txBody>
      </p:sp>
      <p:sp>
        <p:nvSpPr>
          <p:cNvPr id="3" name="Tijdelijke aanduiding voor inhoud 2">
            <a:extLst>
              <a:ext uri="{FF2B5EF4-FFF2-40B4-BE49-F238E27FC236}">
                <a16:creationId xmlns:a16="http://schemas.microsoft.com/office/drawing/2014/main" id="{8B7D317A-360C-4DE1-8B2E-A4A4836B2D2E}"/>
              </a:ext>
            </a:extLst>
          </p:cNvPr>
          <p:cNvSpPr>
            <a:spLocks noGrp="1"/>
          </p:cNvSpPr>
          <p:nvPr>
            <p:ph idx="1"/>
          </p:nvPr>
        </p:nvSpPr>
        <p:spPr/>
        <p:txBody>
          <a:bodyPr/>
          <a:lstStyle/>
          <a:p>
            <a:pPr marL="0" indent="0">
              <a:buNone/>
            </a:pPr>
            <a:r>
              <a:rPr lang="nl-NL" dirty="0">
                <a:solidFill>
                  <a:srgbClr val="FFFF00"/>
                </a:solidFill>
              </a:rPr>
              <a:t>Eigen kracht</a:t>
            </a:r>
          </a:p>
          <a:p>
            <a:r>
              <a:rPr lang="nl-NL" dirty="0"/>
              <a:t>Het aansluiten bij eigen kracht blijkt over het algemeen tijdrovend en ingewikkeld te zijn. </a:t>
            </a:r>
          </a:p>
          <a:p>
            <a:r>
              <a:rPr lang="nl-NL" dirty="0"/>
              <a:t>Soms is er sprake van weerstand bij personen of gezinnen om hun omgeving te benutten of is er sprake van ‘dunne’ netwerken van mensen met meervoudige problematiek. </a:t>
            </a:r>
          </a:p>
          <a:p>
            <a:r>
              <a:rPr lang="nl-NL" dirty="0"/>
              <a:t>Het centraal stellen van de burger in de dienstverlening blijkt complex te zijn. </a:t>
            </a:r>
          </a:p>
        </p:txBody>
      </p:sp>
    </p:spTree>
    <p:extLst>
      <p:ext uri="{BB962C8B-B14F-4D97-AF65-F5344CB8AC3E}">
        <p14:creationId xmlns:p14="http://schemas.microsoft.com/office/powerpoint/2010/main" val="229401857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45BEEA3-7E4C-4163-8A99-53EE3EE606BF}"/>
              </a:ext>
            </a:extLst>
          </p:cNvPr>
          <p:cNvSpPr>
            <a:spLocks noGrp="1"/>
          </p:cNvSpPr>
          <p:nvPr>
            <p:ph type="title"/>
          </p:nvPr>
        </p:nvSpPr>
        <p:spPr/>
        <p:txBody>
          <a:bodyPr/>
          <a:lstStyle/>
          <a:p>
            <a:r>
              <a:rPr lang="nl-NL" dirty="0"/>
              <a:t>Knelpunten</a:t>
            </a:r>
          </a:p>
        </p:txBody>
      </p:sp>
      <p:sp>
        <p:nvSpPr>
          <p:cNvPr id="3" name="Tijdelijke aanduiding voor inhoud 2">
            <a:extLst>
              <a:ext uri="{FF2B5EF4-FFF2-40B4-BE49-F238E27FC236}">
                <a16:creationId xmlns:a16="http://schemas.microsoft.com/office/drawing/2014/main" id="{B5B30501-5CA6-42CA-AA06-EC021451F746}"/>
              </a:ext>
            </a:extLst>
          </p:cNvPr>
          <p:cNvSpPr>
            <a:spLocks noGrp="1"/>
          </p:cNvSpPr>
          <p:nvPr>
            <p:ph idx="1"/>
          </p:nvPr>
        </p:nvSpPr>
        <p:spPr>
          <a:xfrm>
            <a:off x="1522414" y="1905000"/>
            <a:ext cx="9144000" cy="4678362"/>
          </a:xfrm>
        </p:spPr>
        <p:txBody>
          <a:bodyPr>
            <a:normAutofit lnSpcReduction="10000"/>
          </a:bodyPr>
          <a:lstStyle/>
          <a:p>
            <a:pPr marL="0" indent="0">
              <a:buNone/>
            </a:pPr>
            <a:r>
              <a:rPr lang="nl-NL" dirty="0">
                <a:solidFill>
                  <a:srgbClr val="FFFF00"/>
                </a:solidFill>
              </a:rPr>
              <a:t>Generalisten – specialisten</a:t>
            </a:r>
          </a:p>
          <a:p>
            <a:r>
              <a:rPr lang="nl-NL" dirty="0"/>
              <a:t>Gewezen wordt op het gevaar dat er te weinig specifieke expertise in de teams aanwezig is en dat onduidelijk is wanneer een teamlid zelf een hulpvraag kan behandelen en wanneer doorverwijzen naar specialistische hulp verstandig is. </a:t>
            </a:r>
          </a:p>
          <a:p>
            <a:r>
              <a:rPr lang="nl-NL" dirty="0"/>
              <a:t>De noodzaak te beschikken over specifieke expertise in het sociale (wijk)team is ook een van de thema’s in de recente publiciteit over deze teams, bijvoorbeeld op websites of in vakbladen. </a:t>
            </a:r>
          </a:p>
          <a:p>
            <a:r>
              <a:rPr lang="nl-NL" dirty="0"/>
              <a:t>Van verschillende kanten wordt de noodzaak aangegeven dat deze teams dienen te beschikken over meer specialistische deskundigheid op het terrein van schuldhulpverlening, huiselijk geweld, psychische problematiek onder jongeren en arbeidstoeleiding.</a:t>
            </a:r>
          </a:p>
        </p:txBody>
      </p:sp>
    </p:spTree>
    <p:extLst>
      <p:ext uri="{BB962C8B-B14F-4D97-AF65-F5344CB8AC3E}">
        <p14:creationId xmlns:p14="http://schemas.microsoft.com/office/powerpoint/2010/main" val="223574141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choolbord 16x9">
  <a:themeElements>
    <a:clrScheme name="Chalkboard_16x9">
      <a:dk1>
        <a:sysClr val="windowText" lastClr="000000"/>
      </a:dk1>
      <a:lt1>
        <a:sysClr val="window" lastClr="FFFFFF"/>
      </a:lt1>
      <a:dk2>
        <a:srgbClr val="333333"/>
      </a:dk2>
      <a:lt2>
        <a:srgbClr val="B2B2B2"/>
      </a:lt2>
      <a:accent1>
        <a:srgbClr val="57BCE5"/>
      </a:accent1>
      <a:accent2>
        <a:srgbClr val="F4D968"/>
      </a:accent2>
      <a:accent3>
        <a:srgbClr val="AEBD57"/>
      </a:accent3>
      <a:accent4>
        <a:srgbClr val="DF9041"/>
      </a:accent4>
      <a:accent5>
        <a:srgbClr val="E35F5F"/>
      </a:accent5>
      <a:accent6>
        <a:srgbClr val="828BCE"/>
      </a:accent6>
      <a:hlink>
        <a:srgbClr val="57BCE5"/>
      </a:hlink>
      <a:folHlink>
        <a:srgbClr val="969696"/>
      </a:folHlink>
    </a:clrScheme>
    <a:fontScheme name="Chalkboard_16x9">
      <a:majorFont>
        <a:latin typeface="Consolas"/>
        <a:ea typeface=""/>
        <a:cs typeface=""/>
        <a:font script="Jpan" typeface="HG丸ｺﾞｼｯｸM-PRO"/>
        <a:font script="Hang" typeface="HY중고딕"/>
        <a:font script="Hans" typeface="华文楷体"/>
        <a:font script="Hant" typeface="新細明體"/>
        <a:font script="Arab" typeface="Tahoma"/>
        <a:font script="Hebr" typeface="Levenim MT"/>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a:ea typeface=""/>
        <a:cs typeface=""/>
        <a:font script="Jpan" typeface="HGｺﾞｼｯｸM"/>
        <a:font script="Hang" typeface="맑은 고딕"/>
        <a:font script="Hans" typeface="宋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80000"/>
                <a:satMod val="300000"/>
              </a:schemeClr>
            </a:gs>
            <a:gs pos="100000">
              <a:schemeClr val="phClr">
                <a:shade val="30000"/>
                <a:satMod val="200000"/>
              </a:schemeClr>
            </a:gs>
          </a:gsLst>
          <a:path path="circle">
            <a:fillToRect l="50000" t="50000" r="50000" b="50000"/>
          </a:path>
        </a:gradFill>
        <a:blipFill rotWithShape="1">
          <a:blip xmlns:r="http://schemas.openxmlformats.org/officeDocument/2006/relationships" r:embed="rId1">
            <a:duotone>
              <a:schemeClr val="phClr">
                <a:shade val="12000"/>
                <a:satMod val="240000"/>
              </a:schemeClr>
              <a:schemeClr val="phClr">
                <a:tint val="65000"/>
              </a:schemeClr>
            </a:duotone>
          </a:blip>
          <a:stretch/>
        </a:blipFill>
      </a:bgFillStyleLst>
    </a:fmtScheme>
  </a:themeElements>
  <a:objectDefaults>
    <a:spDef>
      <a:spPr>
        <a:ln>
          <a:miter lim="800000"/>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lnDef>
      <a:spPr>
        <a:ln w="25400">
          <a:miter lim="800000"/>
          <a:tailEnd type="none"/>
        </a:ln>
      </a:spPr>
      <a:bodyPr/>
      <a:lstStyle/>
      <a:style>
        <a:lnRef idx="1">
          <a:schemeClr val="accent1"/>
        </a:lnRef>
        <a:fillRef idx="0">
          <a:schemeClr val="accent1"/>
        </a:fillRef>
        <a:effectRef idx="0">
          <a:schemeClr val="accent1"/>
        </a:effectRef>
        <a:fontRef idx="minor">
          <a:schemeClr val="tx1"/>
        </a:fontRef>
      </a:style>
    </a:lnDef>
    <a:txDef>
      <a:spPr>
        <a:noFill/>
      </a:spPr>
      <a:bodyPr wrap="square" rtlCol="0">
        <a:spAutoFit/>
      </a:bodyPr>
      <a:lstStyle>
        <a:defPPr>
          <a:lnSpc>
            <a:spcPct val="90000"/>
          </a:lnSpc>
          <a:defRPr sz="2400"/>
        </a:defPPr>
      </a:lstStyle>
    </a:txDef>
  </a:objectDefaults>
  <a:extraClrSchemeLst/>
  <a:extLst>
    <a:ext uri="{05A4C25C-085E-4340-85A3-A5531E510DB2}">
      <thm15:themeFamily xmlns:thm15="http://schemas.microsoft.com/office/thememl/2012/main" name="Office_9529499_TF02804846_TF02804846" id="{C94990DC-43D7-4EDA-AD9F-2CC864971898}" vid="{43BD6323-6600-4C9E-A44A-05BED6317C3C}"/>
    </a:ext>
  </a:extLst>
</a:theme>
</file>

<file path=ppt/theme/theme2.xml><?xml version="1.0" encoding="utf-8"?>
<a:theme xmlns:a="http://schemas.openxmlformats.org/drawingml/2006/main" name="Office-thema">
  <a:themeElements>
    <a:clrScheme name="Chalkboard_16x9">
      <a:dk1>
        <a:sysClr val="windowText" lastClr="000000"/>
      </a:dk1>
      <a:lt1>
        <a:sysClr val="window" lastClr="FFFFFF"/>
      </a:lt1>
      <a:dk2>
        <a:srgbClr val="333333"/>
      </a:dk2>
      <a:lt2>
        <a:srgbClr val="B2B2B2"/>
      </a:lt2>
      <a:accent1>
        <a:srgbClr val="57BCE5"/>
      </a:accent1>
      <a:accent2>
        <a:srgbClr val="F4D968"/>
      </a:accent2>
      <a:accent3>
        <a:srgbClr val="AEBD57"/>
      </a:accent3>
      <a:accent4>
        <a:srgbClr val="DF9041"/>
      </a:accent4>
      <a:accent5>
        <a:srgbClr val="E35F5F"/>
      </a:accent5>
      <a:accent6>
        <a:srgbClr val="828BCE"/>
      </a:accent6>
      <a:hlink>
        <a:srgbClr val="57BCE5"/>
      </a:hlink>
      <a:folHlink>
        <a:srgbClr val="969696"/>
      </a:folHlink>
    </a:clrScheme>
    <a:fontScheme name="Chalkboard_16x9">
      <a:majorFont>
        <a:latin typeface="Consolas"/>
        <a:ea typeface=""/>
        <a:cs typeface=""/>
        <a:font script="Jpan" typeface="HG丸ｺﾞｼｯｸM-PRO"/>
        <a:font script="Hang" typeface="HY중고딕"/>
        <a:font script="Hans" typeface="华文楷体"/>
        <a:font script="Hant" typeface="新細明體"/>
        <a:font script="Arab" typeface="Tahoma"/>
        <a:font script="Hebr" typeface="Levenim MT"/>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a:ea typeface=""/>
        <a:cs typeface=""/>
        <a:font script="Jpan" typeface="HGｺﾞｼｯｸM"/>
        <a:font script="Hang" typeface="맑은 고딕"/>
        <a:font script="Hans" typeface="宋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thema">
  <a:themeElements>
    <a:clrScheme name="Chalkboard_16x9">
      <a:dk1>
        <a:sysClr val="windowText" lastClr="000000"/>
      </a:dk1>
      <a:lt1>
        <a:sysClr val="window" lastClr="FFFFFF"/>
      </a:lt1>
      <a:dk2>
        <a:srgbClr val="333333"/>
      </a:dk2>
      <a:lt2>
        <a:srgbClr val="B2B2B2"/>
      </a:lt2>
      <a:accent1>
        <a:srgbClr val="57BCE5"/>
      </a:accent1>
      <a:accent2>
        <a:srgbClr val="F4D968"/>
      </a:accent2>
      <a:accent3>
        <a:srgbClr val="AEBD57"/>
      </a:accent3>
      <a:accent4>
        <a:srgbClr val="DF9041"/>
      </a:accent4>
      <a:accent5>
        <a:srgbClr val="E35F5F"/>
      </a:accent5>
      <a:accent6>
        <a:srgbClr val="828BCE"/>
      </a:accent6>
      <a:hlink>
        <a:srgbClr val="57BCE5"/>
      </a:hlink>
      <a:folHlink>
        <a:srgbClr val="969696"/>
      </a:folHlink>
    </a:clrScheme>
    <a:fontScheme name="Chalkboard_16x9">
      <a:majorFont>
        <a:latin typeface="Consolas"/>
        <a:ea typeface=""/>
        <a:cs typeface=""/>
        <a:font script="Jpan" typeface="HG丸ｺﾞｼｯｸM-PRO"/>
        <a:font script="Hang" typeface="HY중고딕"/>
        <a:font script="Hans" typeface="华文楷体"/>
        <a:font script="Hant" typeface="新細明體"/>
        <a:font script="Arab" typeface="Tahoma"/>
        <a:font script="Hebr" typeface="Levenim MT"/>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a:ea typeface=""/>
        <a:cs typeface=""/>
        <a:font script="Jpan" typeface="HGｺﾞｼｯｸM"/>
        <a:font script="Hang" typeface="맑은 고딕"/>
        <a:font script="Hans" typeface="宋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B7E6EAFB7E375B4FA8D2FF7FD64788B7" ma:contentTypeVersion="11" ma:contentTypeDescription="Een nieuw document maken." ma:contentTypeScope="" ma:versionID="62f3085fd7cb8d9ea273e0ee4216180f">
  <xsd:schema xmlns:xsd="http://www.w3.org/2001/XMLSchema" xmlns:xs="http://www.w3.org/2001/XMLSchema" xmlns:p="http://schemas.microsoft.com/office/2006/metadata/properties" xmlns:ns3="0bfbde32-856c-4dfd-bc38-4322d606c322" xmlns:ns4="169eb86d-0fb8-4364-bb17-d27f6b2029d0" targetNamespace="http://schemas.microsoft.com/office/2006/metadata/properties" ma:root="true" ma:fieldsID="0f9bf6f3c5bf72a60ccecc636f7542b1" ns3:_="" ns4:_="">
    <xsd:import namespace="0bfbde32-856c-4dfd-bc38-4322d606c322"/>
    <xsd:import namespace="169eb86d-0fb8-4364-bb17-d27f6b2029d0"/>
    <xsd:element name="properties">
      <xsd:complexType>
        <xsd:sequence>
          <xsd:element name="documentManagement">
            <xsd:complexType>
              <xsd:all>
                <xsd:element ref="ns3:SharedWithUsers" minOccurs="0"/>
                <xsd:element ref="ns3:SharedWithDetails" minOccurs="0"/>
                <xsd:element ref="ns3:SharingHintHash" minOccurs="0"/>
                <xsd:element ref="ns4:MediaServiceMetadata" minOccurs="0"/>
                <xsd:element ref="ns4:MediaServiceFastMetadata" minOccurs="0"/>
                <xsd:element ref="ns4:MediaServiceDateTaken" minOccurs="0"/>
                <xsd:element ref="ns4:MediaServiceAutoTags" minOccurs="0"/>
                <xsd:element ref="ns4:MediaServiceLocation" minOccurs="0"/>
                <xsd:element ref="ns4:MediaServiceOCR" minOccurs="0"/>
                <xsd:element ref="ns4:MediaServiceGenerationTime" minOccurs="0"/>
                <xsd:element ref="ns4: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bfbde32-856c-4dfd-bc38-4322d606c322" elementFormDefault="qualified">
    <xsd:import namespace="http://schemas.microsoft.com/office/2006/documentManagement/types"/>
    <xsd:import namespace="http://schemas.microsoft.com/office/infopath/2007/PartnerControls"/>
    <xsd:element name="SharedWithUsers" ma:index="8" nillable="true" ma:displayName="Gedeeld met"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Gedeeld met details" ma:description="" ma:internalName="SharedWithDetails" ma:readOnly="true">
      <xsd:simpleType>
        <xsd:restriction base="dms:Note">
          <xsd:maxLength value="255"/>
        </xsd:restriction>
      </xsd:simpleType>
    </xsd:element>
    <xsd:element name="SharingHintHash" ma:index="10" nillable="true" ma:displayName="Hint-hash delen" ma:description="" ma:hidden="true" ma:internalName="SharingHintHash"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169eb86d-0fb8-4364-bb17-d27f6b2029d0" elementFormDefault="qualified">
    <xsd:import namespace="http://schemas.microsoft.com/office/2006/documentManagement/types"/>
    <xsd:import namespace="http://schemas.microsoft.com/office/infopath/2007/PartnerControls"/>
    <xsd:element name="MediaServiceMetadata" ma:index="11" nillable="true" ma:displayName="MediaServiceMetadata" ma:description="" ma:hidden="true" ma:internalName="MediaServiceMetadata" ma:readOnly="true">
      <xsd:simpleType>
        <xsd:restriction base="dms:Note"/>
      </xsd:simpleType>
    </xsd:element>
    <xsd:element name="MediaServiceFastMetadata" ma:index="12" nillable="true" ma:displayName="MediaServiceFastMetadata" ma:description="" ma:hidden="true" ma:internalName="MediaServiceFastMetadata" ma:readOnly="true">
      <xsd:simpleType>
        <xsd:restriction base="dms:Note"/>
      </xsd:simpleType>
    </xsd:element>
    <xsd:element name="MediaServiceDateTaken" ma:index="13" nillable="true" ma:displayName="MediaServiceDateTaken" ma:description="" ma:hidden="true" ma:internalName="MediaServiceDateTaken" ma:readOnly="true">
      <xsd:simpleType>
        <xsd:restriction base="dms:Text"/>
      </xsd:simpleType>
    </xsd:element>
    <xsd:element name="MediaServiceAutoTags" ma:index="14" nillable="true" ma:displayName="MediaServiceAutoTags" ma:description="" ma:internalName="MediaServiceAutoTags" ma:readOnly="true">
      <xsd:simpleType>
        <xsd:restriction base="dms:Text"/>
      </xsd:simpleType>
    </xsd:element>
    <xsd:element name="MediaServiceLocation" ma:index="15" nillable="true" ma:displayName="MediaServiceLocation" ma:description="" ma:internalName="MediaServiceLocation"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houdstype"/>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E0AC1F78-D985-4452-89E0-78ABE519A9EB}">
  <ds:schemaRefs>
    <ds:schemaRef ds:uri="http://schemas.openxmlformats.org/package/2006/metadata/core-properties"/>
    <ds:schemaRef ds:uri="http://purl.org/dc/dcmitype/"/>
    <ds:schemaRef ds:uri="http://www.w3.org/XML/1998/namespace"/>
    <ds:schemaRef ds:uri="http://schemas.microsoft.com/office/2006/documentManagement/types"/>
    <ds:schemaRef ds:uri="169eb86d-0fb8-4364-bb17-d27f6b2029d0"/>
    <ds:schemaRef ds:uri="http://purl.org/dc/elements/1.1/"/>
    <ds:schemaRef ds:uri="http://schemas.microsoft.com/office/infopath/2007/PartnerControls"/>
    <ds:schemaRef ds:uri="0bfbde32-856c-4dfd-bc38-4322d606c322"/>
    <ds:schemaRef ds:uri="http://schemas.microsoft.com/office/2006/metadata/properties"/>
    <ds:schemaRef ds:uri="http://purl.org/dc/terms/"/>
  </ds:schemaRefs>
</ds:datastoreItem>
</file>

<file path=customXml/itemProps2.xml><?xml version="1.0" encoding="utf-8"?>
<ds:datastoreItem xmlns:ds="http://schemas.openxmlformats.org/officeDocument/2006/customXml" ds:itemID="{8191B5C7-CB1D-47F7-9F1A-97B80DE9961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0bfbde32-856c-4dfd-bc38-4322d606c322"/>
    <ds:schemaRef ds:uri="169eb86d-0fb8-4364-bb17-d27f6b2029d0"/>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DC3802E4-0D59-4851-9B7B-AAD04BB64A37}">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Schoolbordpresentatie voor het onderwijs (breedbeeld)</Template>
  <TotalTime>411</TotalTime>
  <Words>1072</Words>
  <Application>Microsoft Office PowerPoint</Application>
  <PresentationFormat>Aangepast</PresentationFormat>
  <Paragraphs>73</Paragraphs>
  <Slides>16</Slides>
  <Notes>1</Notes>
  <HiddenSlides>0</HiddenSlides>
  <MMClips>0</MMClips>
  <ScaleCrop>false</ScaleCrop>
  <HeadingPairs>
    <vt:vector size="6" baseType="variant">
      <vt:variant>
        <vt:lpstr>Gebruikte lettertypen</vt:lpstr>
      </vt:variant>
      <vt:variant>
        <vt:i4>3</vt:i4>
      </vt:variant>
      <vt:variant>
        <vt:lpstr>Thema</vt:lpstr>
      </vt:variant>
      <vt:variant>
        <vt:i4>1</vt:i4>
      </vt:variant>
      <vt:variant>
        <vt:lpstr>Diatitels</vt:lpstr>
      </vt:variant>
      <vt:variant>
        <vt:i4>16</vt:i4>
      </vt:variant>
    </vt:vector>
  </HeadingPairs>
  <TitlesOfParts>
    <vt:vector size="20" baseType="lpstr">
      <vt:lpstr>Arial</vt:lpstr>
      <vt:lpstr>Consolas</vt:lpstr>
      <vt:lpstr>Corbel</vt:lpstr>
      <vt:lpstr>Schoolbord 16x9</vt:lpstr>
      <vt:lpstr>Wijkgericht werken</vt:lpstr>
      <vt:lpstr>Opbouw thema</vt:lpstr>
      <vt:lpstr>Wijkgericht werken</vt:lpstr>
      <vt:lpstr>Wijkgericht werken</vt:lpstr>
      <vt:lpstr>Wijkgericht werken</vt:lpstr>
      <vt:lpstr>Wijkgericht werken</vt:lpstr>
      <vt:lpstr>Knelpunten</vt:lpstr>
      <vt:lpstr>Knelpunten</vt:lpstr>
      <vt:lpstr>Knelpunten</vt:lpstr>
      <vt:lpstr>Knelpunten</vt:lpstr>
      <vt:lpstr>Knelpunten</vt:lpstr>
      <vt:lpstr>Knelpunten</vt:lpstr>
      <vt:lpstr>Wijkanalyse</vt:lpstr>
      <vt:lpstr>Wijkanalyse</vt:lpstr>
      <vt:lpstr>Wijkdiagnose</vt:lpstr>
      <vt:lpstr>PowerPoint-presentatie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Wijkgericht werken</dc:title>
  <dc:creator>Sieger Rinzema</dc:creator>
  <cp:lastModifiedBy>Sieger Rinzema</cp:lastModifiedBy>
  <cp:revision>3</cp:revision>
  <dcterms:created xsi:type="dcterms:W3CDTF">2019-11-17T12:59:43Z</dcterms:created>
  <dcterms:modified xsi:type="dcterms:W3CDTF">2019-12-10T15:26:42Z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0x010100B7E6EAFB7E375B4FA8D2FF7FD64788B7</vt:lpwstr>
  </property>
</Properties>
</file>